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53" r:id="rId11"/>
    <p:sldId id="257" r:id="rId12"/>
    <p:sldId id="256" r:id="rId13"/>
    <p:sldId id="258" r:id="rId14"/>
    <p:sldId id="259" r:id="rId15"/>
    <p:sldId id="2654" r:id="rId16"/>
    <p:sldId id="2655" r:id="rId17"/>
    <p:sldId id="2658" r:id="rId18"/>
    <p:sldId id="2656" r:id="rId19"/>
    <p:sldId id="2660" r:id="rId20"/>
    <p:sldId id="2661" r:id="rId21"/>
    <p:sldId id="2662" r:id="rId22"/>
    <p:sldId id="26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>
        <p:scale>
          <a:sx n="67" d="100"/>
          <a:sy n="67" d="100"/>
        </p:scale>
        <p:origin x="161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8171</TotalTime>
  <Words>754</Words>
  <Application>Microsoft Macintosh PowerPoint</Application>
  <PresentationFormat>Widescreen</PresentationFormat>
  <Paragraphs>422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126</cp:revision>
  <dcterms:created xsi:type="dcterms:W3CDTF">2018-03-09T06:37:14Z</dcterms:created>
  <dcterms:modified xsi:type="dcterms:W3CDTF">2020-11-20T19:35:06Z</dcterms:modified>
</cp:coreProperties>
</file>