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655" r:id="rId2"/>
    <p:sldId id="2656" r:id="rId3"/>
    <p:sldId id="2657" r:id="rId4"/>
    <p:sldId id="2658" r:id="rId5"/>
    <p:sldId id="2659" r:id="rId6"/>
    <p:sldId id="2660" r:id="rId7"/>
    <p:sldId id="2661" r:id="rId8"/>
    <p:sldId id="2662" r:id="rId9"/>
    <p:sldId id="2663" r:id="rId10"/>
    <p:sldId id="2664" r:id="rId11"/>
    <p:sldId id="2665" r:id="rId12"/>
    <p:sldId id="2666" r:id="rId13"/>
    <p:sldId id="2667" r:id="rId14"/>
    <p:sldId id="2668" r:id="rId15"/>
    <p:sldId id="2669" r:id="rId16"/>
    <p:sldId id="2670" r:id="rId17"/>
    <p:sldId id="2671" r:id="rId18"/>
    <p:sldId id="2672" r:id="rId19"/>
    <p:sldId id="2673" r:id="rId20"/>
    <p:sldId id="2674" r:id="rId21"/>
    <p:sldId id="2675" r:id="rId22"/>
    <p:sldId id="2676" r:id="rId23"/>
    <p:sldId id="2677" r:id="rId24"/>
    <p:sldId id="2678" r:id="rId25"/>
    <p:sldId id="2679" r:id="rId26"/>
    <p:sldId id="2680" r:id="rId27"/>
    <p:sldId id="2681" r:id="rId28"/>
    <p:sldId id="2682" r:id="rId29"/>
    <p:sldId id="2683" r:id="rId30"/>
    <p:sldId id="2684" r:id="rId31"/>
    <p:sldId id="2685" r:id="rId32"/>
    <p:sldId id="2686" r:id="rId33"/>
    <p:sldId id="2687" r:id="rId34"/>
    <p:sldId id="2688" r:id="rId35"/>
    <p:sldId id="2689" r:id="rId36"/>
    <p:sldId id="2690" r:id="rId37"/>
    <p:sldId id="2691" r:id="rId38"/>
    <p:sldId id="2716" r:id="rId39"/>
    <p:sldId id="2717" r:id="rId40"/>
    <p:sldId id="2718" r:id="rId41"/>
    <p:sldId id="2719" r:id="rId42"/>
    <p:sldId id="2720" r:id="rId43"/>
    <p:sldId id="2721" r:id="rId44"/>
    <p:sldId id="2722" r:id="rId45"/>
    <p:sldId id="2701" r:id="rId46"/>
    <p:sldId id="2711" r:id="rId47"/>
    <p:sldId id="2714" r:id="rId48"/>
    <p:sldId id="2715" r:id="rId49"/>
    <p:sldId id="2712" r:id="rId50"/>
    <p:sldId id="2713" r:id="rId51"/>
    <p:sldId id="2702" r:id="rId52"/>
    <p:sldId id="2703" r:id="rId53"/>
    <p:sldId id="2704" r:id="rId54"/>
    <p:sldId id="2705" r:id="rId55"/>
    <p:sldId id="2706" r:id="rId56"/>
    <p:sldId id="2707" r:id="rId57"/>
    <p:sldId id="2708" r:id="rId58"/>
    <p:sldId id="2709" r:id="rId59"/>
    <p:sldId id="2710" r:id="rId60"/>
    <p:sldId id="2723" r:id="rId61"/>
    <p:sldId id="2724" r:id="rId62"/>
    <p:sldId id="2725" r:id="rId63"/>
    <p:sldId id="2726" r:id="rId64"/>
    <p:sldId id="272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04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3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0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7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4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8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8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1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1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3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1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3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1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6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1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4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0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82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9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4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7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40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47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9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7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0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51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5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94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18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84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20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21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45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2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87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5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8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3694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53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42448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38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5417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95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6589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46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7761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95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8934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3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0106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33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1278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14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2450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9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36232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49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47955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9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4866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02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59678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4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7140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28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8312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40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9484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83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0657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4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1829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68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3001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25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4173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829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53462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36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65185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6038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755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76908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46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8863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16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0035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475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1207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050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2380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43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3552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84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4724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095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5896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33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69519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796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7211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306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768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022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513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77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044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944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432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76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73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8383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394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93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4977956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40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4556408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859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4111998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930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3686023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990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3146298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967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240730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7213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70135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062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27744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509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27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9555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236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4962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604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61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137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2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0727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5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19002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9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30725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04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8142</TotalTime>
  <Words>256</Words>
  <Application>Microsoft Macintosh PowerPoint</Application>
  <PresentationFormat>Widescreen</PresentationFormat>
  <Paragraphs>128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123</cp:revision>
  <dcterms:created xsi:type="dcterms:W3CDTF">2018-03-09T06:37:14Z</dcterms:created>
  <dcterms:modified xsi:type="dcterms:W3CDTF">2020-11-20T03:14:17Z</dcterms:modified>
</cp:coreProperties>
</file>