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53" r:id="rId11"/>
    <p:sldId id="257" r:id="rId12"/>
    <p:sldId id="256" r:id="rId13"/>
    <p:sldId id="258" r:id="rId14"/>
    <p:sldId id="259" r:id="rId15"/>
    <p:sldId id="26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04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8143</TotalTime>
  <Words>598</Words>
  <Application>Microsoft Macintosh PowerPoint</Application>
  <PresentationFormat>Widescreen</PresentationFormat>
  <Paragraphs>270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123</cp:revision>
  <dcterms:created xsi:type="dcterms:W3CDTF">2018-03-09T06:37:14Z</dcterms:created>
  <dcterms:modified xsi:type="dcterms:W3CDTF">2020-11-20T03:13:47Z</dcterms:modified>
</cp:coreProperties>
</file>