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0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5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71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9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7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55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9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6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8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E5D4-E261-45D9-B2D4-F571BB7F31A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E02096-190E-41AF-BFE2-5574A43E7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4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9E9C-33A9-44B9-78E0-8EF4C31D1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Coleta Ágil - </a:t>
            </a:r>
            <a:r>
              <a:rPr lang="pt-BR" i="0" dirty="0">
                <a:effectLst/>
              </a:rPr>
              <a:t>Planejamento de Projeto</a:t>
            </a:r>
            <a:b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062D8-53EF-CD23-194D-70C872B4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47" y="5861144"/>
            <a:ext cx="4939553" cy="503797"/>
          </a:xfrm>
        </p:spPr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Pedro Henrique Lega Kramer Costa</a:t>
            </a:r>
          </a:p>
        </p:txBody>
      </p:sp>
    </p:spTree>
    <p:extLst>
      <p:ext uri="{BB962C8B-B14F-4D97-AF65-F5344CB8AC3E}">
        <p14:creationId xmlns:p14="http://schemas.microsoft.com/office/powerpoint/2010/main" val="273789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CD6BB-5509-F742-59BC-5875945E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FFD1-5A40-7915-7734-7461B17D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7669DA-D091-478E-A563-67CE95F0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5" y="243238"/>
            <a:ext cx="7744906" cy="3000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CBD585-6A9E-10C5-CB57-BD243D94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6" y="3447757"/>
            <a:ext cx="7744906" cy="28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8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584B8-2DC4-77C3-3C5C-39D51F6C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88F9-851E-65F0-A6F9-E9C88D39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2AC7DA-AF87-56E4-4C3B-88DF2C08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3732051"/>
            <a:ext cx="7725853" cy="30542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7DF03CD-AB02-5B53-EF6C-ECFD1C07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3" y="253477"/>
            <a:ext cx="772585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A763C-D5D6-7FAC-D5E9-929BBE06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676D1-7ED9-5B66-6B66-F0A4A720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E207B9-4B90-71A7-D36B-6EC38133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8" y="193317"/>
            <a:ext cx="7725853" cy="37819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5A4EE3-54FA-1760-8B1F-ABF232BC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8" y="4007692"/>
            <a:ext cx="5234527" cy="28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3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9A3D-5B0F-E3BD-C8AB-AFA6FF26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 de Ajuste levando em consideração a dimensão ambiental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64BA8D-4FA8-0FD8-FDD1-B3C7018B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10" y="2148369"/>
            <a:ext cx="771632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54525-57C6-59E9-0624-80AB5582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A20AB-1EA7-C4F7-BF0B-06097F3E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dos Pontos Ajustados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74347B-F0AB-A44A-6134-D886983F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72017"/>
            <a:ext cx="7297039" cy="38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4289-CCC6-759F-E8C1-5FCA174A5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45C92-0355-B208-3178-3E5EE96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16" y="537882"/>
            <a:ext cx="3673776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Calculo dos </a:t>
            </a:r>
            <a:r>
              <a:rPr lang="pt-BR" dirty="0" err="1"/>
              <a:t>PUCs</a:t>
            </a:r>
            <a:r>
              <a:rPr lang="pt-BR" dirty="0"/>
              <a:t> e</a:t>
            </a:r>
            <a:br>
              <a:rPr lang="pt-BR" dirty="0"/>
            </a:br>
            <a:r>
              <a:rPr lang="pt-BR" dirty="0"/>
              <a:t>Estimativa de Esforço, prazo e custo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ED0420-B399-0890-5AA5-AFDAF625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5" y="399049"/>
            <a:ext cx="5048955" cy="36200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5BFE54-C430-C98C-CD42-8C885519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6" y="4204624"/>
            <a:ext cx="6767195" cy="18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7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B1FC-B5D5-E8B6-39CF-B96CDEED1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D369-5934-13BF-FA8E-C95BCB0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051" y="673846"/>
            <a:ext cx="3673776" cy="1320800"/>
          </a:xfrm>
        </p:spPr>
        <p:txBody>
          <a:bodyPr>
            <a:normAutofit/>
          </a:bodyPr>
          <a:lstStyle/>
          <a:p>
            <a:r>
              <a:rPr lang="pt-BR" dirty="0"/>
              <a:t>Riscos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20633B-43F6-DCF2-A56D-FABB4A7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" y="1"/>
            <a:ext cx="6203191" cy="34774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7ADA9C-7B51-AF80-3181-012A39DB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8" y="3477411"/>
            <a:ext cx="7649643" cy="33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7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541D-6314-D1FD-9E81-89FF59BF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1A3B1-9A56-B322-E5B1-CF252BFD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5131797" cy="1320800"/>
          </a:xfrm>
        </p:spPr>
        <p:txBody>
          <a:bodyPr>
            <a:normAutofit/>
          </a:bodyPr>
          <a:lstStyle/>
          <a:p>
            <a:r>
              <a:rPr lang="pt-BR" dirty="0"/>
              <a:t>Riscos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8337CA-824F-FB71-B5EB-C367B909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828489"/>
            <a:ext cx="6221533" cy="60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FCAB-57CC-0C52-C46A-1E1AC586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50BBE-9DA4-8EA2-70AD-F3C921B5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 err="1"/>
              <a:t>Crongrama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785038-6746-731E-D6CB-E81DDB24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57" y="1042135"/>
            <a:ext cx="769727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1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951E-4EB7-45B7-A6B5-C3A9BDD2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9658-3A89-A784-F3E5-B52964E1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5E6172-41AE-363E-73CC-553A6BA3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7" y="918001"/>
            <a:ext cx="7706801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21DA-A704-22F3-C4A8-90227945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682690" cy="878541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effectLst/>
                <a:latin typeface="-apple-system"/>
              </a:rPr>
              <a:t>Backlog de Produto com base nos casos de Uso</a:t>
            </a:r>
            <a:b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D24AC-12D3-8E50-96BB-70A73166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D54482-854B-67BA-4717-2B3236A9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4" y="1813974"/>
            <a:ext cx="9701297" cy="46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CA55-9175-09CB-BF7A-4A896F560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26330-2A20-34E9-68A4-795B3D10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1C511-4B9B-3BCA-3833-08C021A8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76" y="913302"/>
            <a:ext cx="8665485" cy="41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A9CA-8968-34BB-A86B-166E99A7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E4E19-925A-655F-3425-866609D0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560C49-F1BE-D1E4-32B5-2A567BFE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7" y="828488"/>
            <a:ext cx="8152931" cy="41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A15DF-5158-7420-8072-B42455E5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C4B2-5113-C7AC-5BF1-6F6201AB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7" y="168089"/>
            <a:ext cx="7615021" cy="1320800"/>
          </a:xfrm>
        </p:spPr>
        <p:txBody>
          <a:bodyPr>
            <a:normAutofit/>
          </a:bodyPr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FE1B7F-680D-DFF9-531A-E0D247B7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7" y="1020608"/>
            <a:ext cx="8665858" cy="39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1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B301D-E24C-42B0-74C8-5EE814BD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722" y="2698377"/>
            <a:ext cx="2352737" cy="555812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55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1ED1-1174-9A1E-E614-22C66B56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3178002" cy="1320800"/>
          </a:xfrm>
        </p:spPr>
        <p:txBody>
          <a:bodyPr/>
          <a:lstStyle/>
          <a:p>
            <a:r>
              <a:rPr lang="pt-BR" dirty="0"/>
              <a:t>Diagrama dos  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DB59C7-F339-F1FF-B3B6-78E0357C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-1"/>
            <a:ext cx="5630156" cy="69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CBB1-A264-8421-2F1C-68642083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aceitação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6B772B-9627-8D74-0663-710C9F2E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3381"/>
            <a:ext cx="7687748" cy="17052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4E875B-4802-1E89-3639-9E9059C5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2" y="3268594"/>
            <a:ext cx="7783011" cy="17528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3B394E-F4D5-E4ED-E1FF-D55EFC7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021439"/>
            <a:ext cx="770680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D0B75-A55D-9EA6-65D6-33B54081D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C29F-8B82-4FB4-608C-04614197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aceitação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E831A-5A4F-09AC-BD36-79447170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94" y="1530096"/>
            <a:ext cx="774490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19F9A-83AF-93EB-23A1-FDDD6C7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D57334-D2C4-EF7E-2FC2-9D34483A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3" y="328417"/>
            <a:ext cx="7678222" cy="34009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03BE7A-D692-A0EE-3F20-6D66F65D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3" y="3792070"/>
            <a:ext cx="7678222" cy="29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08E6F-5A48-0119-7F39-4E1CA905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6C258-E3D0-D34C-4B43-6672C32D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CA030-FFC9-FE02-E408-F936E9FE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4" y="3886817"/>
            <a:ext cx="8008914" cy="29129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09486-B290-6E89-A4EB-5CE873FD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8" y="58187"/>
            <a:ext cx="6858000" cy="37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2E4B4-0A64-2925-41D0-5C2B92D5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798-CF6A-6394-13A0-EFB6CF6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0C409-8342-43DD-A8B9-45FB1805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36" y="3313120"/>
            <a:ext cx="7706801" cy="25625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6A19EE-A62B-4E2B-0B52-C0E5B7F7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3" y="493075"/>
            <a:ext cx="7817224" cy="27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FF747-5B6F-EC46-2CA4-D8775300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D4B8-A8B8-96EF-2E71-0D7DDC9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237" y="637890"/>
            <a:ext cx="3175115" cy="1320800"/>
          </a:xfrm>
        </p:spPr>
        <p:txBody>
          <a:bodyPr/>
          <a:lstStyle/>
          <a:p>
            <a:r>
              <a:rPr lang="pt-BR" dirty="0"/>
              <a:t>Estimativa de complexidade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DA0618-22BF-BF18-C178-0A5F5694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3" y="297027"/>
            <a:ext cx="7744906" cy="30007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A30A3B-0555-0E2E-3303-41DF2A25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3" y="3352801"/>
            <a:ext cx="711616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5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96</Words>
  <Application>Microsoft Office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Trebuchet MS</vt:lpstr>
      <vt:lpstr>Wingdings 3</vt:lpstr>
      <vt:lpstr>Facetado</vt:lpstr>
      <vt:lpstr>Coleta Ágil - Planejamento de Projeto </vt:lpstr>
      <vt:lpstr>Backlog de Produto com base nos casos de Uso </vt:lpstr>
      <vt:lpstr>Diagrama dos  casos de uso</vt:lpstr>
      <vt:lpstr>Critérios de aceitação</vt:lpstr>
      <vt:lpstr>Critérios de aceitação</vt:lpstr>
      <vt:lpstr>Estimativa de complexidade</vt:lpstr>
      <vt:lpstr>Estimativa de complexidade</vt:lpstr>
      <vt:lpstr>Estimativa de complexidade</vt:lpstr>
      <vt:lpstr>Estimativa de complexidade</vt:lpstr>
      <vt:lpstr>Estimativa de complexidade</vt:lpstr>
      <vt:lpstr>Estimativa de complexidade</vt:lpstr>
      <vt:lpstr>Estimativa de complexidade</vt:lpstr>
      <vt:lpstr>Fator de Ajuste levando em consideração a dimensão ambiental</vt:lpstr>
      <vt:lpstr>Calculo dos Pontos Ajustados</vt:lpstr>
      <vt:lpstr>Calculo dos PUCs e Estimativa de Esforço, prazo e custo</vt:lpstr>
      <vt:lpstr>Riscos do Projeto</vt:lpstr>
      <vt:lpstr>Riscos do Projeto</vt:lpstr>
      <vt:lpstr>Crongrama</vt:lpstr>
      <vt:lpstr>Quadro Kanban</vt:lpstr>
      <vt:lpstr>Quadro Kanban</vt:lpstr>
      <vt:lpstr>Quadro Kanban</vt:lpstr>
      <vt:lpstr>Quadro Kanban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Costa</dc:creator>
  <cp:lastModifiedBy>Pedro Costa</cp:lastModifiedBy>
  <cp:revision>1</cp:revision>
  <dcterms:created xsi:type="dcterms:W3CDTF">2025-04-12T10:17:41Z</dcterms:created>
  <dcterms:modified xsi:type="dcterms:W3CDTF">2025-04-12T10:54:48Z</dcterms:modified>
</cp:coreProperties>
</file>