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4" r:id="rId5"/>
    <p:sldId id="257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7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47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9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15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89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4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15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59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7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61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ABA2A8A-021C-4161-AEB5-FF24D70A6DD7}" type="datetimeFigureOut">
              <a:rPr lang="pt-BR" smtClean="0"/>
              <a:t>16/07/2022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B224BCB-901A-4A16-A36D-6EEAFCF2B5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24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92783" y="218077"/>
            <a:ext cx="3894992" cy="1011117"/>
          </a:xfrm>
        </p:spPr>
        <p:txBody>
          <a:bodyPr>
            <a:normAutofit/>
          </a:bodyPr>
          <a:lstStyle/>
          <a:p>
            <a:pPr algn="ctr"/>
            <a:r>
              <a:rPr lang="pt-BR" sz="6600" b="1" cap="none" dirty="0" err="1" smtClean="0"/>
              <a:t>Pitaco</a:t>
            </a:r>
            <a:r>
              <a:rPr lang="pt-BR" sz="6600" b="1" cap="none" dirty="0" smtClean="0"/>
              <a:t> FC</a:t>
            </a:r>
            <a:endParaRPr lang="pt-BR" sz="6600" b="1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66056" y="1556168"/>
            <a:ext cx="9548445" cy="1011117"/>
          </a:xfrm>
        </p:spPr>
        <p:txBody>
          <a:bodyPr>
            <a:noAutofit/>
          </a:bodyPr>
          <a:lstStyle/>
          <a:p>
            <a:pPr algn="ctr"/>
            <a:r>
              <a:rPr lang="pt-BR" sz="3200" b="1" cap="none" dirty="0" smtClean="0">
                <a:solidFill>
                  <a:schemeClr val="tx1"/>
                </a:solidFill>
              </a:rPr>
              <a:t>Plataforma de palpites em partidas da copa do mundo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90634" y="5405002"/>
            <a:ext cx="769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Pós-graduação </a:t>
            </a:r>
            <a:r>
              <a:rPr lang="pt-BR" b="1" i="1" dirty="0"/>
              <a:t>Lato Sensu</a:t>
            </a:r>
            <a:r>
              <a:rPr lang="pt-BR" b="1" dirty="0"/>
              <a:t> em Arquitetura de </a:t>
            </a:r>
            <a:r>
              <a:rPr lang="pt-BR" b="1" i="1" dirty="0"/>
              <a:t>Software</a:t>
            </a:r>
            <a:r>
              <a:rPr lang="pt-BR" b="1" dirty="0"/>
              <a:t> Distribuído</a:t>
            </a:r>
            <a:br>
              <a:rPr lang="pt-BR" b="1" dirty="0"/>
            </a:br>
            <a:endParaRPr lang="pt-BR" dirty="0"/>
          </a:p>
          <a:p>
            <a:pPr algn="ctr"/>
            <a:r>
              <a:rPr lang="pt-BR" b="1" dirty="0"/>
              <a:t>PONTIFÍCIA UNIVERSIDADE CATÓLICA DE MINAS GERAIS</a:t>
            </a:r>
            <a:endParaRPr lang="pt-BR" dirty="0"/>
          </a:p>
          <a:p>
            <a:pPr algn="ctr"/>
            <a:r>
              <a:rPr lang="pt-BR" b="1" dirty="0"/>
              <a:t>PUC Minas </a:t>
            </a:r>
            <a:r>
              <a:rPr lang="pt-BR" b="1" dirty="0" smtClean="0"/>
              <a:t>Virtual – Projeto Integrado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00" y="2567285"/>
            <a:ext cx="4091353" cy="246299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247322" y="4920759"/>
            <a:ext cx="3785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PAULO HENRIQUE DA CRUZ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76684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" y="217283"/>
            <a:ext cx="1218158" cy="73333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22630" y="217283"/>
            <a:ext cx="2254311" cy="73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cap="none" dirty="0" err="1" smtClean="0"/>
              <a:t>Pitaco</a:t>
            </a:r>
            <a:r>
              <a:rPr lang="pt-BR" sz="4000" b="1" cap="none" dirty="0" smtClean="0"/>
              <a:t> FC</a:t>
            </a:r>
            <a:endParaRPr lang="pt-BR" sz="4000" b="1" cap="none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6321" y="6319320"/>
            <a:ext cx="43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PUC Minas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Projeto Integrado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Futebol - Gol de Futebol PNG Imagens e Moldes.com.br Imagens Gratuit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/>
          <a:stretch/>
        </p:blipFill>
        <p:spPr bwMode="auto">
          <a:xfrm>
            <a:off x="0" y="949820"/>
            <a:ext cx="3872996" cy="52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872996" y="833131"/>
            <a:ext cx="7950830" cy="951408"/>
          </a:xfrm>
        </p:spPr>
        <p:txBody>
          <a:bodyPr>
            <a:noAutofit/>
          </a:bodyPr>
          <a:lstStyle/>
          <a:p>
            <a:r>
              <a:rPr lang="pt-BR" sz="3600" dirty="0" smtClean="0"/>
              <a:t>Projeto Integrado de Conclusão de curso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872996" y="1945178"/>
            <a:ext cx="7950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Este projeto consiste em demonstrar os conhecimentos técnicos e práticos desenvolvidos no curso de </a:t>
            </a:r>
            <a:r>
              <a:rPr lang="pt-BR" b="1" dirty="0" smtClean="0"/>
              <a:t>Pós-graduação Latu Sensu em Arquitetura de Software Distribuído </a:t>
            </a:r>
            <a:r>
              <a:rPr lang="pt-BR" dirty="0" smtClean="0"/>
              <a:t>da </a:t>
            </a:r>
            <a:r>
              <a:rPr lang="pt-BR" dirty="0" err="1" smtClean="0"/>
              <a:t>Puc</a:t>
            </a:r>
            <a:r>
              <a:rPr lang="pt-BR" dirty="0" smtClean="0"/>
              <a:t> Minas.</a:t>
            </a:r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b="1" dirty="0" err="1" smtClean="0"/>
              <a:t>Pitaco</a:t>
            </a:r>
            <a:r>
              <a:rPr lang="pt-BR" b="1" dirty="0" smtClean="0"/>
              <a:t> FC</a:t>
            </a:r>
            <a:r>
              <a:rPr lang="pt-BR" dirty="0" smtClean="0"/>
              <a:t> tem como objetivo ser uma plataforma web responsiva voltada a palpites em partidas de uma das maiores paixões nacionais, o Futebol.</a:t>
            </a:r>
          </a:p>
          <a:p>
            <a:pPr algn="just"/>
            <a:r>
              <a:rPr lang="pt-BR" dirty="0" smtClean="0"/>
              <a:t>Em ano de Copa do Mundo da Fifa, o desenvolvimento visa utilizar a competição para lançamento em produção.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0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" y="217283"/>
            <a:ext cx="1218158" cy="73333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22630" y="217283"/>
            <a:ext cx="2254311" cy="73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cap="none" dirty="0" err="1" smtClean="0"/>
              <a:t>Pitaco</a:t>
            </a:r>
            <a:r>
              <a:rPr lang="pt-BR" sz="4000" b="1" cap="none" dirty="0" smtClean="0"/>
              <a:t> FC</a:t>
            </a:r>
            <a:endParaRPr lang="pt-BR" sz="4000" b="1" cap="none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6321" y="6319320"/>
            <a:ext cx="43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PUC Minas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Projeto Integrado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Futebol - Gol de Futebol PNG Imagens e Moldes.com.br Imagens Gratuit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/>
          <a:stretch/>
        </p:blipFill>
        <p:spPr bwMode="auto">
          <a:xfrm>
            <a:off x="0" y="949820"/>
            <a:ext cx="3872996" cy="52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872996" y="833131"/>
            <a:ext cx="7950830" cy="951408"/>
          </a:xfrm>
        </p:spPr>
        <p:txBody>
          <a:bodyPr>
            <a:noAutofit/>
          </a:bodyPr>
          <a:lstStyle/>
          <a:p>
            <a:r>
              <a:rPr lang="pt-BR" sz="3600" dirty="0" smtClean="0"/>
              <a:t>motivação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872996" y="1945178"/>
            <a:ext cx="79508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futebol, todos os anos atraí milhões de fãs no mundo todo, e aproveitando ano de Copa do Mundo da Fifa, </a:t>
            </a:r>
            <a:r>
              <a:rPr lang="pt-BR" dirty="0" err="1" smtClean="0"/>
              <a:t>Pitaco</a:t>
            </a:r>
            <a:r>
              <a:rPr lang="pt-BR" dirty="0" smtClean="0"/>
              <a:t> FC tem como objetivo ser uma plataforma de integração entre amantes do esporte unindo uma competição amistosa de palpites entre os usuários, com o acompanhamento das partidas em tempo real e seus respectivos resultados.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O evolução da tecnologia tem contribuído muito na transformação de como o jogos são “experimentados”, e nesse contexto os </a:t>
            </a:r>
            <a:r>
              <a:rPr lang="pt-BR" dirty="0" err="1" smtClean="0"/>
              <a:t>Fantasy</a:t>
            </a:r>
            <a:r>
              <a:rPr lang="pt-BR" dirty="0" smtClean="0"/>
              <a:t> Sport Game tem ganhado cada vez mais força, se tornando um grande e rentável negócio que envolve clubes, emissoras e patrocinadores.</a:t>
            </a:r>
          </a:p>
        </p:txBody>
      </p:sp>
    </p:spTree>
    <p:extLst>
      <p:ext uri="{BB962C8B-B14F-4D97-AF65-F5344CB8AC3E}">
        <p14:creationId xmlns:p14="http://schemas.microsoft.com/office/powerpoint/2010/main" val="35196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" y="217283"/>
            <a:ext cx="1218158" cy="73333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22630" y="217283"/>
            <a:ext cx="2254311" cy="73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cap="none" dirty="0" err="1" smtClean="0"/>
              <a:t>Pitaco</a:t>
            </a:r>
            <a:r>
              <a:rPr lang="pt-BR" sz="4000" b="1" cap="none" dirty="0" smtClean="0"/>
              <a:t> FC</a:t>
            </a:r>
            <a:endParaRPr lang="pt-BR" sz="4000" b="1" cap="none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6321" y="6319320"/>
            <a:ext cx="43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PUC Minas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Projeto Integrado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Futebol - Gol de Futebol PNG Imagens e Moldes.com.br Imagens Gratuit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/>
          <a:stretch/>
        </p:blipFill>
        <p:spPr bwMode="auto">
          <a:xfrm>
            <a:off x="0" y="949820"/>
            <a:ext cx="3872996" cy="52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872996" y="833131"/>
            <a:ext cx="7950830" cy="951408"/>
          </a:xfrm>
        </p:spPr>
        <p:txBody>
          <a:bodyPr>
            <a:noAutofit/>
          </a:bodyPr>
          <a:lstStyle/>
          <a:p>
            <a:r>
              <a:rPr lang="pt-BR" sz="3600" dirty="0" smtClean="0"/>
              <a:t>objetivos</a:t>
            </a:r>
            <a:endParaRPr lang="pt-BR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872996" y="1945178"/>
            <a:ext cx="79508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Plataforma web responsiva de palpites em competições de futebol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Permitir a evolução da plataforma com </a:t>
            </a:r>
            <a:r>
              <a:rPr lang="pt-BR" dirty="0" err="1" smtClean="0"/>
              <a:t>multi</a:t>
            </a:r>
            <a:r>
              <a:rPr lang="pt-BR" dirty="0" smtClean="0"/>
              <a:t> campeonatos</a:t>
            </a:r>
          </a:p>
          <a:p>
            <a:pPr algn="just"/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Utilizar conceitos de </a:t>
            </a:r>
            <a:r>
              <a:rPr lang="pt-BR" dirty="0" err="1" smtClean="0"/>
              <a:t>Gamificação</a:t>
            </a:r>
            <a:r>
              <a:rPr lang="pt-BR" dirty="0" smtClean="0"/>
              <a:t> para motivar/estimular os usuários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Exibir dados das partidas tempo real (placar, tempo, gols)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Atualizar rankings em tempo real de acordo com os palpites e placares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Permitir a criação de grupos públicos e privados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Estatísticas das partidas, palpites, e competições</a:t>
            </a:r>
          </a:p>
        </p:txBody>
      </p:sp>
    </p:spTree>
    <p:extLst>
      <p:ext uri="{BB962C8B-B14F-4D97-AF65-F5344CB8AC3E}">
        <p14:creationId xmlns:p14="http://schemas.microsoft.com/office/powerpoint/2010/main" val="33734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2387" y="5260063"/>
            <a:ext cx="1218158" cy="73333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 rot="16200000">
            <a:off x="-375292" y="3656985"/>
            <a:ext cx="2254311" cy="73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cap="none" dirty="0" err="1" smtClean="0"/>
              <a:t>Pitaco</a:t>
            </a:r>
            <a:r>
              <a:rPr lang="pt-BR" sz="4000" b="1" cap="none" dirty="0" smtClean="0"/>
              <a:t> FC</a:t>
            </a:r>
            <a:endParaRPr lang="pt-BR" sz="4000" b="1" cap="none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6321" y="6319320"/>
            <a:ext cx="43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PUC Minas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Projeto Integrado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03" y="84971"/>
            <a:ext cx="8642428" cy="6279619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 rot="16200000">
            <a:off x="-169365" y="2660107"/>
            <a:ext cx="4060991" cy="732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cap="none" dirty="0" smtClean="0"/>
              <a:t>Diagrama de contexto</a:t>
            </a:r>
            <a:endParaRPr lang="pt-BR" sz="3200" b="1" cap="none" dirty="0"/>
          </a:p>
        </p:txBody>
      </p:sp>
    </p:spTree>
    <p:extLst>
      <p:ext uri="{BB962C8B-B14F-4D97-AF65-F5344CB8AC3E}">
        <p14:creationId xmlns:p14="http://schemas.microsoft.com/office/powerpoint/2010/main" val="35122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" y="217283"/>
            <a:ext cx="1218158" cy="73333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22630" y="217283"/>
            <a:ext cx="2254311" cy="73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cap="none" dirty="0" err="1" smtClean="0"/>
              <a:t>Pitaco</a:t>
            </a:r>
            <a:r>
              <a:rPr lang="pt-BR" sz="4000" b="1" cap="none" dirty="0" smtClean="0"/>
              <a:t> FC</a:t>
            </a:r>
            <a:endParaRPr lang="pt-BR" sz="4000" b="1" cap="none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6321" y="6319320"/>
            <a:ext cx="43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PUC Minas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Projeto Integrado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Futebol - Gol de Futebol PNG Imagens e Moldes.com.br Imagens Gratuit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/>
          <a:stretch/>
        </p:blipFill>
        <p:spPr bwMode="auto">
          <a:xfrm>
            <a:off x="0" y="949820"/>
            <a:ext cx="3872996" cy="52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872996" y="833131"/>
            <a:ext cx="7950830" cy="951408"/>
          </a:xfrm>
        </p:spPr>
        <p:txBody>
          <a:bodyPr>
            <a:normAutofit/>
          </a:bodyPr>
          <a:lstStyle/>
          <a:p>
            <a:r>
              <a:rPr lang="pt-BR" sz="4800" dirty="0" smtClean="0"/>
              <a:t>Requisitos</a:t>
            </a:r>
            <a:endParaRPr lang="pt-BR" sz="4800" dirty="0"/>
          </a:p>
        </p:txBody>
      </p:sp>
      <p:sp>
        <p:nvSpPr>
          <p:cNvPr id="2" name="Retângulo Arredondado 1"/>
          <p:cNvSpPr/>
          <p:nvPr/>
        </p:nvSpPr>
        <p:spPr>
          <a:xfrm>
            <a:off x="4381877" y="1784539"/>
            <a:ext cx="3168713" cy="2000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Arredondado 8"/>
          <p:cNvSpPr/>
          <p:nvPr/>
        </p:nvSpPr>
        <p:spPr>
          <a:xfrm>
            <a:off x="8059471" y="1784539"/>
            <a:ext cx="3168713" cy="2000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4381877" y="4201815"/>
            <a:ext cx="3168713" cy="2000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8059471" y="4201815"/>
            <a:ext cx="3168713" cy="2000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9"/>
          <p:cNvSpPr txBox="1">
            <a:spLocks/>
          </p:cNvSpPr>
          <p:nvPr/>
        </p:nvSpPr>
        <p:spPr>
          <a:xfrm>
            <a:off x="4776739" y="1854810"/>
            <a:ext cx="2378988" cy="69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/>
              <a:t>Restrições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4400" dirty="0" smtClean="0"/>
              <a:t>Arquiteturais</a:t>
            </a:r>
            <a:endParaRPr lang="pt-BR" sz="4800" dirty="0"/>
          </a:p>
        </p:txBody>
      </p:sp>
      <p:sp>
        <p:nvSpPr>
          <p:cNvPr id="14" name="Título 9"/>
          <p:cNvSpPr txBox="1">
            <a:spLocks/>
          </p:cNvSpPr>
          <p:nvPr/>
        </p:nvSpPr>
        <p:spPr>
          <a:xfrm>
            <a:off x="8454333" y="1854810"/>
            <a:ext cx="2378988" cy="69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/>
              <a:t>Mecanismos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4400" dirty="0" smtClean="0"/>
              <a:t>Arquiteturais</a:t>
            </a:r>
            <a:endParaRPr lang="pt-BR" sz="4800" dirty="0"/>
          </a:p>
        </p:txBody>
      </p:sp>
      <p:sp>
        <p:nvSpPr>
          <p:cNvPr id="15" name="Título 9"/>
          <p:cNvSpPr txBox="1">
            <a:spLocks/>
          </p:cNvSpPr>
          <p:nvPr/>
        </p:nvSpPr>
        <p:spPr>
          <a:xfrm>
            <a:off x="4776739" y="4297737"/>
            <a:ext cx="2378988" cy="69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/>
              <a:t>Requisitos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4400" dirty="0" smtClean="0"/>
              <a:t>funcionais</a:t>
            </a:r>
            <a:endParaRPr lang="pt-BR" sz="4800" dirty="0"/>
          </a:p>
        </p:txBody>
      </p:sp>
      <p:sp>
        <p:nvSpPr>
          <p:cNvPr id="16" name="Título 9"/>
          <p:cNvSpPr txBox="1">
            <a:spLocks/>
          </p:cNvSpPr>
          <p:nvPr/>
        </p:nvSpPr>
        <p:spPr>
          <a:xfrm>
            <a:off x="8454333" y="4297737"/>
            <a:ext cx="2378988" cy="692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/>
              <a:t>requisitos</a:t>
            </a:r>
          </a:p>
          <a:p>
            <a:pPr algn="ctr"/>
            <a:endParaRPr lang="pt-BR" sz="2800" dirty="0" smtClean="0"/>
          </a:p>
          <a:p>
            <a:pPr algn="ctr"/>
            <a:r>
              <a:rPr lang="pt-BR" sz="4400" dirty="0" smtClean="0"/>
              <a:t>não funcionais</a:t>
            </a:r>
            <a:endParaRPr lang="pt-BR" sz="4800" dirty="0"/>
          </a:p>
        </p:txBody>
      </p:sp>
      <p:sp>
        <p:nvSpPr>
          <p:cNvPr id="18" name="Título 9"/>
          <p:cNvSpPr txBox="1">
            <a:spLocks/>
          </p:cNvSpPr>
          <p:nvPr/>
        </p:nvSpPr>
        <p:spPr>
          <a:xfrm>
            <a:off x="5391338" y="2746132"/>
            <a:ext cx="1149790" cy="8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0600" dirty="0" smtClean="0"/>
              <a:t>09</a:t>
            </a:r>
            <a:endParaRPr lang="pt-BR" sz="4800" dirty="0"/>
          </a:p>
        </p:txBody>
      </p:sp>
      <p:sp>
        <p:nvSpPr>
          <p:cNvPr id="19" name="Título 9"/>
          <p:cNvSpPr txBox="1">
            <a:spLocks/>
          </p:cNvSpPr>
          <p:nvPr/>
        </p:nvSpPr>
        <p:spPr>
          <a:xfrm>
            <a:off x="5391338" y="5176234"/>
            <a:ext cx="1149790" cy="8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7100" dirty="0" smtClean="0"/>
              <a:t>27</a:t>
            </a:r>
            <a:endParaRPr lang="pt-BR" sz="6900" dirty="0"/>
          </a:p>
        </p:txBody>
      </p:sp>
      <p:sp>
        <p:nvSpPr>
          <p:cNvPr id="20" name="Título 9"/>
          <p:cNvSpPr txBox="1">
            <a:spLocks/>
          </p:cNvSpPr>
          <p:nvPr/>
        </p:nvSpPr>
        <p:spPr>
          <a:xfrm>
            <a:off x="9068932" y="2746132"/>
            <a:ext cx="1149790" cy="8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900" dirty="0" smtClean="0"/>
              <a:t>17</a:t>
            </a:r>
            <a:endParaRPr lang="pt-BR" sz="4800" dirty="0"/>
          </a:p>
        </p:txBody>
      </p:sp>
      <p:sp>
        <p:nvSpPr>
          <p:cNvPr id="21" name="Título 9"/>
          <p:cNvSpPr txBox="1">
            <a:spLocks/>
          </p:cNvSpPr>
          <p:nvPr/>
        </p:nvSpPr>
        <p:spPr>
          <a:xfrm>
            <a:off x="9068932" y="5176234"/>
            <a:ext cx="1149790" cy="8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0600" dirty="0" smtClean="0"/>
              <a:t>09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2891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2387" y="5260063"/>
            <a:ext cx="1218158" cy="73333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 rot="16200000">
            <a:off x="-375292" y="3656985"/>
            <a:ext cx="2254311" cy="73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cap="none" dirty="0" err="1" smtClean="0"/>
              <a:t>Pitaco</a:t>
            </a:r>
            <a:r>
              <a:rPr lang="pt-BR" sz="4000" b="1" cap="none" dirty="0" smtClean="0"/>
              <a:t> FC</a:t>
            </a:r>
            <a:endParaRPr lang="pt-BR" sz="4000" b="1" cap="none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6321" y="6319320"/>
            <a:ext cx="43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PUC Minas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Projeto Integrado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 rot="16200000">
            <a:off x="-422861" y="2406610"/>
            <a:ext cx="4567984" cy="732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cap="none" dirty="0" smtClean="0"/>
              <a:t>Visão geral da Arquitetura</a:t>
            </a:r>
            <a:endParaRPr lang="pt-BR" sz="3200" b="1" cap="none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02" y="211737"/>
            <a:ext cx="99250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" y="217283"/>
            <a:ext cx="1218158" cy="73333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22630" y="217283"/>
            <a:ext cx="2254311" cy="73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cap="none" dirty="0" err="1" smtClean="0"/>
              <a:t>Pitaco</a:t>
            </a:r>
            <a:r>
              <a:rPr lang="pt-BR" sz="4000" b="1" cap="none" dirty="0" smtClean="0"/>
              <a:t> FC</a:t>
            </a:r>
            <a:endParaRPr lang="pt-BR" sz="4000" b="1" cap="none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6321" y="6319320"/>
            <a:ext cx="43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PUC Minas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Projeto Integrado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Futebol - Gol de Futebol PNG Imagens e Moldes.com.br Imagens Gratuit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/>
          <a:stretch/>
        </p:blipFill>
        <p:spPr bwMode="auto">
          <a:xfrm>
            <a:off x="0" y="949820"/>
            <a:ext cx="3872996" cy="52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872996" y="833131"/>
            <a:ext cx="7950830" cy="951408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Obrigado!</a:t>
            </a:r>
            <a:endParaRPr lang="pt-BR" sz="4800" dirty="0"/>
          </a:p>
        </p:txBody>
      </p:sp>
      <p:pic>
        <p:nvPicPr>
          <p:cNvPr id="2050" name="Picture 2" descr="Yahoo! reformula seu sistema de webmail e lança novo app para iPhones/iPods  touch - MacMa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85" y="3733676"/>
            <a:ext cx="503346" cy="50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tipo do github - ícones de mídia social gráti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85" y="4393805"/>
            <a:ext cx="506556" cy="5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kedin - ícones de mídia social gráti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85" y="3072879"/>
            <a:ext cx="503346" cy="50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9"/>
          <p:cNvSpPr txBox="1">
            <a:spLocks/>
          </p:cNvSpPr>
          <p:nvPr/>
        </p:nvSpPr>
        <p:spPr>
          <a:xfrm>
            <a:off x="5604095" y="3072879"/>
            <a:ext cx="5314384" cy="50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https://www.linkedin.com/in/paulo-henrique-da-cruz/</a:t>
            </a:r>
          </a:p>
        </p:txBody>
      </p:sp>
      <p:sp>
        <p:nvSpPr>
          <p:cNvPr id="12" name="Título 9"/>
          <p:cNvSpPr txBox="1">
            <a:spLocks/>
          </p:cNvSpPr>
          <p:nvPr/>
        </p:nvSpPr>
        <p:spPr>
          <a:xfrm>
            <a:off x="5604095" y="3733676"/>
            <a:ext cx="5314384" cy="50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smtClean="0"/>
              <a:t>Henryque_phc@yahoo.com.br</a:t>
            </a:r>
            <a:endParaRPr lang="pt-BR" sz="1800" dirty="0"/>
          </a:p>
        </p:txBody>
      </p:sp>
      <p:sp>
        <p:nvSpPr>
          <p:cNvPr id="13" name="Título 9"/>
          <p:cNvSpPr txBox="1">
            <a:spLocks/>
          </p:cNvSpPr>
          <p:nvPr/>
        </p:nvSpPr>
        <p:spPr>
          <a:xfrm>
            <a:off x="5604095" y="4397015"/>
            <a:ext cx="5314384" cy="50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 err="1" smtClean="0"/>
              <a:t>phcruz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1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" y="217283"/>
            <a:ext cx="1218158" cy="733331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122630" y="217283"/>
            <a:ext cx="2254311" cy="73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cap="none" dirty="0" err="1" smtClean="0"/>
              <a:t>Pitaco</a:t>
            </a:r>
            <a:r>
              <a:rPr lang="pt-BR" sz="4000" b="1" cap="none" dirty="0" smtClean="0"/>
              <a:t> FC</a:t>
            </a:r>
            <a:endParaRPr lang="pt-BR" sz="4000" b="1" cap="none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6321" y="6319320"/>
            <a:ext cx="4360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PUC Minas </a:t>
            </a:r>
            <a:r>
              <a:rPr lang="pt-B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– Projeto Integrado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Futebol - Gol de Futebol PNG Imagens e Moldes.com.br Imagens Gratuita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/>
          <a:stretch/>
        </p:blipFill>
        <p:spPr bwMode="auto">
          <a:xfrm>
            <a:off x="0" y="949820"/>
            <a:ext cx="3872996" cy="52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3872996" y="833131"/>
            <a:ext cx="7950830" cy="951408"/>
          </a:xfrm>
        </p:spPr>
        <p:txBody>
          <a:bodyPr>
            <a:normAutofit/>
          </a:bodyPr>
          <a:lstStyle/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8287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184</TotalTime>
  <Words>368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Tipo de Madeira</vt:lpstr>
      <vt:lpstr>Pitaco FC</vt:lpstr>
      <vt:lpstr>Projeto Integrado de Conclusão de curso</vt:lpstr>
      <vt:lpstr>motivação</vt:lpstr>
      <vt:lpstr>objetivos</vt:lpstr>
      <vt:lpstr>Apresentação do PowerPoint</vt:lpstr>
      <vt:lpstr>Requisitos</vt:lpstr>
      <vt:lpstr>Apresentação do PowerPoint</vt:lpstr>
      <vt:lpstr>Obrigado!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Pitaco FC</dc:title>
  <dc:creator>paulo</dc:creator>
  <cp:lastModifiedBy>paulo</cp:lastModifiedBy>
  <cp:revision>24</cp:revision>
  <dcterms:created xsi:type="dcterms:W3CDTF">2022-07-16T15:12:54Z</dcterms:created>
  <dcterms:modified xsi:type="dcterms:W3CDTF">2022-07-16T18:17:08Z</dcterms:modified>
</cp:coreProperties>
</file>