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8" r:id="rId3"/>
    <p:sldId id="259" r:id="rId4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6" d="100"/>
          <a:sy n="206" d="100"/>
        </p:scale>
        <p:origin x="1398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9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4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7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1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0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7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8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1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09603-0A2B-4FAA-8CCA-C215CBD5387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81BB-19A5-49FF-9E34-285101875A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2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768570" y="1915071"/>
            <a:ext cx="11001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</a:p>
          <a:p>
            <a:pPr algn="ctr"/>
            <a:r>
              <a:rPr lang="es-C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s-CL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075435" y="2638350"/>
            <a:ext cx="1100158" cy="326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Redistributive</a:t>
            </a:r>
          </a:p>
          <a:p>
            <a:pPr algn="ctr"/>
            <a:r>
              <a:rPr lang="es-C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</a:t>
            </a:r>
            <a:endParaRPr lang="es-CL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2075435" y="509830"/>
            <a:ext cx="1100157" cy="446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</a:t>
            </a:r>
          </a:p>
          <a:p>
            <a:pPr algn="ctr"/>
            <a:r>
              <a:rPr lang="es-C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Inequality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350794" y="889607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2</a:t>
            </a:r>
            <a:r>
              <a:rPr lang="es-CL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CL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Country-Year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50795" y="1288964"/>
            <a:ext cx="1004727" cy="180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1: Individual 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ángulo 52"/>
          <p:cNvSpPr/>
          <p:nvPr/>
        </p:nvSpPr>
        <p:spPr>
          <a:xfrm>
            <a:off x="350794" y="495256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3: Country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ángulo 3"/>
          <p:cNvSpPr/>
          <p:nvPr/>
        </p:nvSpPr>
        <p:spPr>
          <a:xfrm>
            <a:off x="451964" y="1908064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</a:t>
            </a:r>
          </a:p>
          <a:p>
            <a:pPr algn="ctr"/>
            <a:r>
              <a:rPr lang="es-C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Status</a:t>
            </a:r>
            <a:endParaRPr lang="es-CL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 recto de flecha 11"/>
          <p:cNvCxnSpPr>
            <a:cxnSpLocks/>
            <a:stCxn id="17" idx="3"/>
            <a:endCxn id="7" idx="1"/>
          </p:cNvCxnSpPr>
          <p:nvPr/>
        </p:nvCxnSpPr>
        <p:spPr>
          <a:xfrm>
            <a:off x="1355522" y="2065670"/>
            <a:ext cx="719913" cy="735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de flecha 11"/>
          <p:cNvCxnSpPr>
            <a:cxnSpLocks/>
            <a:stCxn id="47" idx="2"/>
            <a:endCxn id="7" idx="0"/>
          </p:cNvCxnSpPr>
          <p:nvPr/>
        </p:nvCxnSpPr>
        <p:spPr>
          <a:xfrm>
            <a:off x="2625514" y="956027"/>
            <a:ext cx="0" cy="1682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de flecha 11"/>
          <p:cNvCxnSpPr>
            <a:cxnSpLocks/>
            <a:stCxn id="4" idx="1"/>
          </p:cNvCxnSpPr>
          <p:nvPr/>
        </p:nvCxnSpPr>
        <p:spPr>
          <a:xfrm flipH="1">
            <a:off x="1715477" y="2072677"/>
            <a:ext cx="2053093" cy="37684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Conector recto de flecha 11"/>
          <p:cNvCxnSpPr>
            <a:cxnSpLocks/>
            <a:stCxn id="47" idx="2"/>
          </p:cNvCxnSpPr>
          <p:nvPr/>
        </p:nvCxnSpPr>
        <p:spPr>
          <a:xfrm flipH="1">
            <a:off x="1715478" y="956027"/>
            <a:ext cx="910036" cy="148566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/>
          <p:nvPr/>
        </p:nvCxnSpPr>
        <p:spPr>
          <a:xfrm flipV="1">
            <a:off x="350794" y="732929"/>
            <a:ext cx="4789241" cy="3863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/>
          <p:cNvCxnSpPr/>
          <p:nvPr/>
        </p:nvCxnSpPr>
        <p:spPr>
          <a:xfrm flipV="1">
            <a:off x="350795" y="1208572"/>
            <a:ext cx="4789241" cy="3863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1"/>
          <p:cNvCxnSpPr>
            <a:cxnSpLocks/>
            <a:stCxn id="4" idx="1"/>
            <a:endCxn id="7" idx="3"/>
          </p:cNvCxnSpPr>
          <p:nvPr/>
        </p:nvCxnSpPr>
        <p:spPr>
          <a:xfrm flipH="1">
            <a:off x="3175593" y="2072677"/>
            <a:ext cx="592977" cy="728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47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/>
          <p:cNvSpPr/>
          <p:nvPr/>
        </p:nvSpPr>
        <p:spPr>
          <a:xfrm>
            <a:off x="162508" y="180109"/>
            <a:ext cx="5084618" cy="3297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 </a:t>
            </a:r>
          </a:p>
          <a:p>
            <a:r>
              <a:rPr lang="es-C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(Chile, for now)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ángulo 3"/>
          <p:cNvSpPr/>
          <p:nvPr/>
        </p:nvSpPr>
        <p:spPr>
          <a:xfrm>
            <a:off x="948271" y="2102494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</a:p>
          <a:p>
            <a:pPr algn="ctr"/>
            <a:r>
              <a:rPr lang="es-C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s-CL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ángulo 6"/>
          <p:cNvSpPr/>
          <p:nvPr/>
        </p:nvSpPr>
        <p:spPr>
          <a:xfrm>
            <a:off x="3884155" y="1444558"/>
            <a:ext cx="1100158" cy="326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 Preferences</a:t>
            </a:r>
            <a:endParaRPr lang="es-CL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ángulo 52"/>
          <p:cNvSpPr/>
          <p:nvPr/>
        </p:nvSpPr>
        <p:spPr>
          <a:xfrm>
            <a:off x="332322" y="788008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2</a:t>
            </a:r>
            <a:r>
              <a:rPr lang="es-CL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CL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ángulo 53"/>
          <p:cNvSpPr/>
          <p:nvPr/>
        </p:nvSpPr>
        <p:spPr>
          <a:xfrm>
            <a:off x="332323" y="1187365"/>
            <a:ext cx="1004727" cy="180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1: Observations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ángulo 3"/>
          <p:cNvSpPr/>
          <p:nvPr/>
        </p:nvSpPr>
        <p:spPr>
          <a:xfrm>
            <a:off x="948271" y="1444558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</a:t>
            </a:r>
          </a:p>
          <a:p>
            <a:pPr algn="ctr"/>
            <a:r>
              <a:rPr lang="es-C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Status</a:t>
            </a:r>
            <a:endParaRPr lang="es-CL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Conector recto de flecha 11"/>
          <p:cNvCxnSpPr>
            <a:cxnSpLocks/>
            <a:stCxn id="58" idx="3"/>
            <a:endCxn id="55" idx="1"/>
          </p:cNvCxnSpPr>
          <p:nvPr/>
        </p:nvCxnSpPr>
        <p:spPr>
          <a:xfrm>
            <a:off x="1851829" y="1602164"/>
            <a:ext cx="2032326" cy="5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 flipV="1">
            <a:off x="332322" y="1064180"/>
            <a:ext cx="4789241" cy="3863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11"/>
          <p:cNvCxnSpPr>
            <a:cxnSpLocks/>
            <a:stCxn id="52" idx="3"/>
            <a:endCxn id="55" idx="1"/>
          </p:cNvCxnSpPr>
          <p:nvPr/>
        </p:nvCxnSpPr>
        <p:spPr>
          <a:xfrm flipV="1">
            <a:off x="1851829" y="1607819"/>
            <a:ext cx="2032326" cy="652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de flecha 11"/>
          <p:cNvCxnSpPr>
            <a:cxnSpLocks/>
            <a:stCxn id="52" idx="3"/>
          </p:cNvCxnSpPr>
          <p:nvPr/>
        </p:nvCxnSpPr>
        <p:spPr>
          <a:xfrm flipV="1">
            <a:off x="1851829" y="1602164"/>
            <a:ext cx="949971" cy="6579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ángulo 3"/>
          <p:cNvSpPr/>
          <p:nvPr/>
        </p:nvSpPr>
        <p:spPr>
          <a:xfrm>
            <a:off x="948271" y="2745566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s-CL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Conector recto de flecha 11"/>
          <p:cNvCxnSpPr>
            <a:cxnSpLocks/>
            <a:stCxn id="63" idx="3"/>
            <a:endCxn id="55" idx="1"/>
          </p:cNvCxnSpPr>
          <p:nvPr/>
        </p:nvCxnSpPr>
        <p:spPr>
          <a:xfrm flipV="1">
            <a:off x="1851829" y="1607819"/>
            <a:ext cx="2032326" cy="1295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de flecha 11"/>
          <p:cNvCxnSpPr>
            <a:cxnSpLocks/>
            <a:stCxn id="63" idx="3"/>
          </p:cNvCxnSpPr>
          <p:nvPr/>
        </p:nvCxnSpPr>
        <p:spPr>
          <a:xfrm flipV="1">
            <a:off x="1851829" y="1613474"/>
            <a:ext cx="949971" cy="12896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77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/>
          <p:cNvSpPr/>
          <p:nvPr/>
        </p:nvSpPr>
        <p:spPr>
          <a:xfrm>
            <a:off x="176362" y="180109"/>
            <a:ext cx="5084618" cy="3297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</a:p>
          <a:p>
            <a:r>
              <a:rPr lang="es-C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(not defined)</a:t>
            </a:r>
            <a:endParaRPr lang="es-CL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ángulo 6"/>
          <p:cNvSpPr/>
          <p:nvPr/>
        </p:nvSpPr>
        <p:spPr>
          <a:xfrm>
            <a:off x="3819501" y="1712412"/>
            <a:ext cx="1100158" cy="326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 preference </a:t>
            </a:r>
          </a:p>
          <a:p>
            <a:pPr algn="ctr"/>
            <a:r>
              <a:rPr lang="es-C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(recipient)</a:t>
            </a:r>
            <a:endParaRPr lang="es-CL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ángulo 52"/>
          <p:cNvSpPr/>
          <p:nvPr/>
        </p:nvSpPr>
        <p:spPr>
          <a:xfrm>
            <a:off x="309231" y="1055863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2</a:t>
            </a:r>
            <a:r>
              <a:rPr lang="es-CL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CL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ángulo 53"/>
          <p:cNvSpPr/>
          <p:nvPr/>
        </p:nvSpPr>
        <p:spPr>
          <a:xfrm>
            <a:off x="309232" y="1455220"/>
            <a:ext cx="1004727" cy="180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1:Vignette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ángulo 3"/>
          <p:cNvSpPr/>
          <p:nvPr/>
        </p:nvSpPr>
        <p:spPr>
          <a:xfrm>
            <a:off x="1518747" y="1712412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SSS </a:t>
            </a:r>
            <a:endParaRPr lang="es-CL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(vignette)</a:t>
            </a:r>
            <a:endParaRPr lang="es-CL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Conector recto de flecha 11"/>
          <p:cNvCxnSpPr>
            <a:cxnSpLocks/>
            <a:stCxn id="58" idx="3"/>
            <a:endCxn id="55" idx="1"/>
          </p:cNvCxnSpPr>
          <p:nvPr/>
        </p:nvCxnSpPr>
        <p:spPr>
          <a:xfrm>
            <a:off x="2422305" y="1870018"/>
            <a:ext cx="1397196" cy="5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 flipV="1">
            <a:off x="309231" y="1332035"/>
            <a:ext cx="4789241" cy="3863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3"/>
          <p:cNvSpPr/>
          <p:nvPr/>
        </p:nvSpPr>
        <p:spPr>
          <a:xfrm>
            <a:off x="1518747" y="570931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SSS </a:t>
            </a:r>
          </a:p>
          <a:p>
            <a:pPr algn="ctr"/>
            <a:r>
              <a:rPr lang="es-C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(Ind.)</a:t>
            </a:r>
            <a:endParaRPr lang="es-CL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cto de flecha 11"/>
          <p:cNvCxnSpPr>
            <a:cxnSpLocks/>
            <a:stCxn id="15" idx="3"/>
            <a:endCxn id="55" idx="0"/>
          </p:cNvCxnSpPr>
          <p:nvPr/>
        </p:nvCxnSpPr>
        <p:spPr>
          <a:xfrm>
            <a:off x="2422305" y="728537"/>
            <a:ext cx="1947275" cy="983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11"/>
          <p:cNvCxnSpPr>
            <a:cxnSpLocks/>
          </p:cNvCxnSpPr>
          <p:nvPr/>
        </p:nvCxnSpPr>
        <p:spPr>
          <a:xfrm>
            <a:off x="2422305" y="728537"/>
            <a:ext cx="561040" cy="11414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ángulo 3"/>
          <p:cNvSpPr/>
          <p:nvPr/>
        </p:nvSpPr>
        <p:spPr>
          <a:xfrm>
            <a:off x="1518747" y="2185229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Labour | Health </a:t>
            </a:r>
          </a:p>
          <a:p>
            <a:pPr algn="ctr"/>
            <a:r>
              <a:rPr lang="es-CL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</a:p>
        </p:txBody>
      </p:sp>
      <p:cxnSp>
        <p:nvCxnSpPr>
          <p:cNvPr id="49" name="Conector recto de flecha 11"/>
          <p:cNvCxnSpPr>
            <a:cxnSpLocks/>
            <a:endCxn id="55" idx="1"/>
          </p:cNvCxnSpPr>
          <p:nvPr/>
        </p:nvCxnSpPr>
        <p:spPr>
          <a:xfrm flipV="1">
            <a:off x="2422305" y="1875673"/>
            <a:ext cx="1397196" cy="474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11"/>
          <p:cNvCxnSpPr>
            <a:cxnSpLocks/>
          </p:cNvCxnSpPr>
          <p:nvPr/>
        </p:nvCxnSpPr>
        <p:spPr>
          <a:xfrm>
            <a:off x="2422305" y="730743"/>
            <a:ext cx="561040" cy="14544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4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</Words>
  <Application>Microsoft Office PowerPoint</Application>
  <PresentationFormat>Benutzerdefiniert</PresentationFormat>
  <Paragraphs>33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de 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Julio Iturra</cp:lastModifiedBy>
  <cp:revision>22</cp:revision>
  <dcterms:created xsi:type="dcterms:W3CDTF">2019-09-23T19:42:25Z</dcterms:created>
  <dcterms:modified xsi:type="dcterms:W3CDTF">2022-11-01T16:38:25Z</dcterms:modified>
</cp:coreProperties>
</file>