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13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8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0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68570" y="1915071"/>
            <a:ext cx="11001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75435" y="2638350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075435" y="509830"/>
            <a:ext cx="1100157" cy="446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350794" y="889607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Country-Year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50795" y="1288964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Individual 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52"/>
          <p:cNvSpPr/>
          <p:nvPr/>
        </p:nvSpPr>
        <p:spPr>
          <a:xfrm>
            <a:off x="350794" y="495256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3: Country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3"/>
          <p:cNvSpPr/>
          <p:nvPr/>
        </p:nvSpPr>
        <p:spPr>
          <a:xfrm>
            <a:off x="451964" y="190806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8" name="Conector recto de flecha 11"/>
          <p:cNvCxnSpPr>
            <a:cxnSpLocks/>
            <a:stCxn id="17" idx="3"/>
            <a:endCxn id="7" idx="1"/>
          </p:cNvCxnSpPr>
          <p:nvPr/>
        </p:nvCxnSpPr>
        <p:spPr>
          <a:xfrm>
            <a:off x="1355522" y="2065670"/>
            <a:ext cx="719913" cy="73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11"/>
          <p:cNvCxnSpPr>
            <a:cxnSpLocks/>
            <a:stCxn id="47" idx="2"/>
            <a:endCxn id="7" idx="0"/>
          </p:cNvCxnSpPr>
          <p:nvPr/>
        </p:nvCxnSpPr>
        <p:spPr>
          <a:xfrm>
            <a:off x="2625514" y="956027"/>
            <a:ext cx="0" cy="168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de flecha 11"/>
          <p:cNvCxnSpPr>
            <a:cxnSpLocks/>
            <a:stCxn id="4" idx="1"/>
          </p:cNvCxnSpPr>
          <p:nvPr/>
        </p:nvCxnSpPr>
        <p:spPr>
          <a:xfrm flipH="1">
            <a:off x="1715477" y="2072677"/>
            <a:ext cx="2053093" cy="3768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"/>
          <p:cNvCxnSpPr>
            <a:cxnSpLocks/>
            <a:stCxn id="47" idx="2"/>
          </p:cNvCxnSpPr>
          <p:nvPr/>
        </p:nvCxnSpPr>
        <p:spPr>
          <a:xfrm flipH="1">
            <a:off x="1715478" y="956027"/>
            <a:ext cx="910036" cy="14856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 flipV="1">
            <a:off x="350794" y="732929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V="1">
            <a:off x="350795" y="1208572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1"/>
          <p:cNvCxnSpPr>
            <a:cxnSpLocks/>
            <a:stCxn id="4" idx="1"/>
            <a:endCxn id="7" idx="3"/>
          </p:cNvCxnSpPr>
          <p:nvPr/>
        </p:nvCxnSpPr>
        <p:spPr>
          <a:xfrm flipH="1">
            <a:off x="3175593" y="2072677"/>
            <a:ext cx="592977" cy="7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62508" y="180109"/>
            <a:ext cx="5084618" cy="329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</a:p>
          <a:p>
            <a:r>
              <a:rPr lang="es-C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(Chile, for now)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3"/>
          <p:cNvSpPr/>
          <p:nvPr/>
        </p:nvSpPr>
        <p:spPr>
          <a:xfrm>
            <a:off x="948271" y="210249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55" name="Rectángulo 6"/>
          <p:cNvSpPr/>
          <p:nvPr/>
        </p:nvSpPr>
        <p:spPr>
          <a:xfrm>
            <a:off x="3884155" y="1444558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Preferences</a:t>
            </a:r>
          </a:p>
        </p:txBody>
      </p:sp>
      <p:sp>
        <p:nvSpPr>
          <p:cNvPr id="56" name="Rectángulo 52"/>
          <p:cNvSpPr/>
          <p:nvPr/>
        </p:nvSpPr>
        <p:spPr>
          <a:xfrm>
            <a:off x="332322" y="788008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332323" y="1187365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Observations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948271" y="144455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1851829" y="1602164"/>
            <a:ext cx="203232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332322" y="1064180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1"/>
          <p:cNvCxnSpPr>
            <a:cxnSpLocks/>
            <a:stCxn id="52" idx="3"/>
            <a:endCxn id="55" idx="1"/>
          </p:cNvCxnSpPr>
          <p:nvPr/>
        </p:nvCxnSpPr>
        <p:spPr>
          <a:xfrm flipV="1">
            <a:off x="1851829" y="1607819"/>
            <a:ext cx="2032326" cy="65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11"/>
          <p:cNvCxnSpPr>
            <a:cxnSpLocks/>
            <a:stCxn id="52" idx="3"/>
          </p:cNvCxnSpPr>
          <p:nvPr/>
        </p:nvCxnSpPr>
        <p:spPr>
          <a:xfrm flipV="1">
            <a:off x="1851829" y="1602164"/>
            <a:ext cx="949971" cy="6579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ángulo 3"/>
          <p:cNvSpPr/>
          <p:nvPr/>
        </p:nvSpPr>
        <p:spPr>
          <a:xfrm>
            <a:off x="948271" y="274556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64" name="Conector recto de flecha 11"/>
          <p:cNvCxnSpPr>
            <a:cxnSpLocks/>
            <a:stCxn id="63" idx="3"/>
            <a:endCxn id="55" idx="1"/>
          </p:cNvCxnSpPr>
          <p:nvPr/>
        </p:nvCxnSpPr>
        <p:spPr>
          <a:xfrm flipV="1">
            <a:off x="1851829" y="1607819"/>
            <a:ext cx="2032326" cy="129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11"/>
          <p:cNvCxnSpPr>
            <a:cxnSpLocks/>
            <a:stCxn id="63" idx="3"/>
          </p:cNvCxnSpPr>
          <p:nvPr/>
        </p:nvCxnSpPr>
        <p:spPr>
          <a:xfrm flipV="1">
            <a:off x="1851829" y="1613474"/>
            <a:ext cx="949971" cy="12896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7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162508" y="661447"/>
            <a:ext cx="5084618" cy="237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787175" y="1924848"/>
            <a:ext cx="11001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recipient | Increase taxes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52"/>
          <p:cNvSpPr/>
          <p:nvPr/>
        </p:nvSpPr>
        <p:spPr>
          <a:xfrm>
            <a:off x="276905" y="1268299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276906" y="1667656"/>
            <a:ext cx="1004727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1:Vignette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3"/>
          <p:cNvSpPr/>
          <p:nvPr/>
        </p:nvSpPr>
        <p:spPr>
          <a:xfrm>
            <a:off x="1486421" y="192484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</p:txBody>
      </p:sp>
      <p:cxnSp>
        <p:nvCxnSpPr>
          <p:cNvPr id="59" name="Conector recto de flecha 11"/>
          <p:cNvCxnSpPr>
            <a:cxnSpLocks/>
            <a:stCxn id="58" idx="3"/>
            <a:endCxn id="55" idx="1"/>
          </p:cNvCxnSpPr>
          <p:nvPr/>
        </p:nvCxnSpPr>
        <p:spPr>
          <a:xfrm>
            <a:off x="2389979" y="2082454"/>
            <a:ext cx="1397196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276905" y="1619244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3"/>
          <p:cNvSpPr/>
          <p:nvPr/>
        </p:nvSpPr>
        <p:spPr>
          <a:xfrm>
            <a:off x="1486421" y="84109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1"/>
          <p:cNvCxnSpPr>
            <a:cxnSpLocks/>
            <a:stCxn id="15" idx="3"/>
            <a:endCxn id="55" idx="0"/>
          </p:cNvCxnSpPr>
          <p:nvPr/>
        </p:nvCxnSpPr>
        <p:spPr>
          <a:xfrm>
            <a:off x="2389979" y="998704"/>
            <a:ext cx="1947275" cy="92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3"/>
          <p:cNvSpPr/>
          <p:nvPr/>
        </p:nvSpPr>
        <p:spPr>
          <a:xfrm>
            <a:off x="1486421" y="2397665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  | Health </a:t>
            </a:r>
          </a:p>
          <a:p>
            <a:pPr algn="ctr"/>
            <a:r>
              <a:rPr lang="en-GB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endParaRPr lang="en-GB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ector recto de flecha 11"/>
          <p:cNvCxnSpPr>
            <a:cxnSpLocks/>
            <a:endCxn id="55" idx="1"/>
          </p:cNvCxnSpPr>
          <p:nvPr/>
        </p:nvCxnSpPr>
        <p:spPr>
          <a:xfrm flipV="1">
            <a:off x="2389979" y="2088109"/>
            <a:ext cx="1397196" cy="47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ángulo 3"/>
          <p:cNvSpPr/>
          <p:nvPr/>
        </p:nvSpPr>
        <p:spPr>
          <a:xfrm>
            <a:off x="1486421" y="119859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social status</a:t>
            </a:r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de flecha 11"/>
          <p:cNvCxnSpPr>
            <a:cxnSpLocks/>
            <a:stCxn id="24" idx="3"/>
            <a:endCxn id="55" idx="0"/>
          </p:cNvCxnSpPr>
          <p:nvPr/>
        </p:nvCxnSpPr>
        <p:spPr>
          <a:xfrm>
            <a:off x="2389979" y="1356198"/>
            <a:ext cx="1947275" cy="568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11">
            <a:extLst>
              <a:ext uri="{FF2B5EF4-FFF2-40B4-BE49-F238E27FC236}">
                <a16:creationId xmlns:a16="http://schemas.microsoft.com/office/drawing/2014/main" xmlns="" id="{71AABB3E-E93A-0EF3-F735-3F1F9FA7F3AC}"/>
              </a:ext>
            </a:extLst>
          </p:cNvPr>
          <p:cNvCxnSpPr>
            <a:cxnSpLocks/>
          </p:cNvCxnSpPr>
          <p:nvPr/>
        </p:nvCxnSpPr>
        <p:spPr>
          <a:xfrm>
            <a:off x="2405619" y="1373385"/>
            <a:ext cx="682958" cy="7090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7098" y="1586710"/>
            <a:ext cx="247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192" y="2809073"/>
            <a:ext cx="33173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data (not yet produced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)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4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5948" y="129068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4769" y="3044484"/>
            <a:ext cx="903558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</p:txBody>
      </p:sp>
      <p:sp>
        <p:nvSpPr>
          <p:cNvPr id="14" name="Rectángulo 52"/>
          <p:cNvSpPr/>
          <p:nvPr/>
        </p:nvSpPr>
        <p:spPr>
          <a:xfrm>
            <a:off x="299129" y="7889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7" name="Rectángulo 3"/>
          <p:cNvSpPr/>
          <p:nvPr/>
        </p:nvSpPr>
        <p:spPr>
          <a:xfrm>
            <a:off x="615893" y="3044484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8" name="Conector recto de flecha 11"/>
          <p:cNvCxnSpPr>
            <a:cxnSpLocks/>
            <a:stCxn id="4" idx="3"/>
            <a:endCxn id="10" idx="1"/>
          </p:cNvCxnSpPr>
          <p:nvPr/>
        </p:nvCxnSpPr>
        <p:spPr>
          <a:xfrm>
            <a:off x="1519506" y="1448295"/>
            <a:ext cx="2187461" cy="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3">
            <a:extLst>
              <a:ext uri="{FF2B5EF4-FFF2-40B4-BE49-F238E27FC236}">
                <a16:creationId xmlns:a16="http://schemas.microsoft.com/office/drawing/2014/main" xmlns="" id="{70261B79-5D89-227D-9429-3BF0A8DD0692}"/>
              </a:ext>
            </a:extLst>
          </p:cNvPr>
          <p:cNvSpPr/>
          <p:nvPr/>
        </p:nvSpPr>
        <p:spPr>
          <a:xfrm>
            <a:off x="3706967" y="1293292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</a:t>
            </a:r>
          </a:p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Status</a:t>
            </a:r>
          </a:p>
        </p:txBody>
      </p:sp>
      <p:cxnSp>
        <p:nvCxnSpPr>
          <p:cNvPr id="19" name="Gerader Verbinder 59">
            <a:extLst>
              <a:ext uri="{FF2B5EF4-FFF2-40B4-BE49-F238E27FC236}">
                <a16:creationId xmlns:a16="http://schemas.microsoft.com/office/drawing/2014/main" xmlns="" id="{2CA8DE99-D937-8967-E83A-308251492C09}"/>
              </a:ext>
            </a:extLst>
          </p:cNvPr>
          <p:cNvCxnSpPr>
            <a:cxnSpLocks/>
            <a:stCxn id="75" idx="1"/>
            <a:endCxn id="75" idx="3"/>
          </p:cNvCxnSpPr>
          <p:nvPr/>
        </p:nvCxnSpPr>
        <p:spPr>
          <a:xfrm>
            <a:off x="299129" y="2767255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52">
            <a:extLst>
              <a:ext uri="{FF2B5EF4-FFF2-40B4-BE49-F238E27FC236}">
                <a16:creationId xmlns:a16="http://schemas.microsoft.com/office/drawing/2014/main" xmlns="" id="{F1023B6F-004F-3D07-9B30-B20137043B7F}"/>
              </a:ext>
            </a:extLst>
          </p:cNvPr>
          <p:cNvSpPr/>
          <p:nvPr/>
        </p:nvSpPr>
        <p:spPr>
          <a:xfrm>
            <a:off x="305716" y="182674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cxnSp>
        <p:nvCxnSpPr>
          <p:cNvPr id="25" name="Conector recto de flecha 11">
            <a:extLst>
              <a:ext uri="{FF2B5EF4-FFF2-40B4-BE49-F238E27FC236}">
                <a16:creationId xmlns:a16="http://schemas.microsoft.com/office/drawing/2014/main" xmlns="" id="{05A5006A-9855-BBE3-ACD0-6DA1E72904FE}"/>
              </a:ext>
            </a:extLst>
          </p:cNvPr>
          <p:cNvCxnSpPr>
            <a:cxnSpLocks/>
          </p:cNvCxnSpPr>
          <p:nvPr/>
        </p:nvCxnSpPr>
        <p:spPr>
          <a:xfrm>
            <a:off x="1519451" y="3202089"/>
            <a:ext cx="2305318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11">
            <a:extLst>
              <a:ext uri="{FF2B5EF4-FFF2-40B4-BE49-F238E27FC236}">
                <a16:creationId xmlns:a16="http://schemas.microsoft.com/office/drawing/2014/main" xmlns="" id="{3F143E24-9875-90FC-FC0F-2941CD5BFB6F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519451" y="2329821"/>
            <a:ext cx="1183939" cy="8722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ángulo 3">
            <a:extLst>
              <a:ext uri="{FF2B5EF4-FFF2-40B4-BE49-F238E27FC236}">
                <a16:creationId xmlns:a16="http://schemas.microsoft.com/office/drawing/2014/main" xmlns="" id="{25642009-CFC3-3E57-0DE5-D537F497EC2E}"/>
              </a:ext>
            </a:extLst>
          </p:cNvPr>
          <p:cNvSpPr/>
          <p:nvPr/>
        </p:nvSpPr>
        <p:spPr>
          <a:xfrm>
            <a:off x="615892" y="2180608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cxnSp>
        <p:nvCxnSpPr>
          <p:cNvPr id="67" name="Conector recto de flecha 11">
            <a:extLst>
              <a:ext uri="{FF2B5EF4-FFF2-40B4-BE49-F238E27FC236}">
                <a16:creationId xmlns:a16="http://schemas.microsoft.com/office/drawing/2014/main" xmlns="" id="{71AABB3E-E93A-0EF3-F735-3F1F9FA7F3AC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19507" y="627286"/>
            <a:ext cx="1121957" cy="8112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ángulo 3">
            <a:extLst>
              <a:ext uri="{FF2B5EF4-FFF2-40B4-BE49-F238E27FC236}">
                <a16:creationId xmlns:a16="http://schemas.microsoft.com/office/drawing/2014/main" xmlns="" id="{E31A5746-F1A5-5630-3C80-8673A03BD393}"/>
              </a:ext>
            </a:extLst>
          </p:cNvPr>
          <p:cNvSpPr/>
          <p:nvPr/>
        </p:nvSpPr>
        <p:spPr>
          <a:xfrm>
            <a:off x="615948" y="478073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</a:p>
        </p:txBody>
      </p:sp>
      <p:cxnSp>
        <p:nvCxnSpPr>
          <p:cNvPr id="71" name="Gerader Verbinder 59">
            <a:extLst>
              <a:ext uri="{FF2B5EF4-FFF2-40B4-BE49-F238E27FC236}">
                <a16:creationId xmlns:a16="http://schemas.microsoft.com/office/drawing/2014/main" xmlns="" id="{5A1C758A-9219-2BFA-7EA2-1086CDD480AF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305716" y="1007438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3">
            <a:extLst>
              <a:ext uri="{FF2B5EF4-FFF2-40B4-BE49-F238E27FC236}">
                <a16:creationId xmlns:a16="http://schemas.microsoft.com/office/drawing/2014/main" xmlns="" id="{45F24945-A4EB-D27D-DEE6-909F68D05586}"/>
              </a:ext>
            </a:extLst>
          </p:cNvPr>
          <p:cNvSpPr/>
          <p:nvPr/>
        </p:nvSpPr>
        <p:spPr>
          <a:xfrm>
            <a:off x="305716" y="240755"/>
            <a:ext cx="4819941" cy="1533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ángulo 3">
            <a:extLst>
              <a:ext uri="{FF2B5EF4-FFF2-40B4-BE49-F238E27FC236}">
                <a16:creationId xmlns:a16="http://schemas.microsoft.com/office/drawing/2014/main" xmlns="" id="{ED2B76FC-2ECE-CFC5-DC11-01936C9A30A5}"/>
              </a:ext>
            </a:extLst>
          </p:cNvPr>
          <p:cNvSpPr/>
          <p:nvPr/>
        </p:nvSpPr>
        <p:spPr>
          <a:xfrm>
            <a:off x="299129" y="1996983"/>
            <a:ext cx="4819941" cy="15405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ángulo 52">
            <a:extLst>
              <a:ext uri="{FF2B5EF4-FFF2-40B4-BE49-F238E27FC236}">
                <a16:creationId xmlns:a16="http://schemas.microsoft.com/office/drawing/2014/main" xmlns="" id="{77331BC4-B8A3-6B88-45F5-A77F51AC0F79}"/>
              </a:ext>
            </a:extLst>
          </p:cNvPr>
          <p:cNvSpPr/>
          <p:nvPr/>
        </p:nvSpPr>
        <p:spPr>
          <a:xfrm>
            <a:off x="288249" y="79496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(BE | WE)</a:t>
            </a:r>
          </a:p>
        </p:txBody>
      </p:sp>
      <p:sp>
        <p:nvSpPr>
          <p:cNvPr id="83" name="Rectángulo 52">
            <a:extLst>
              <a:ext uri="{FF2B5EF4-FFF2-40B4-BE49-F238E27FC236}">
                <a16:creationId xmlns:a16="http://schemas.microsoft.com/office/drawing/2014/main" xmlns="" id="{970ED338-973C-A14E-DBF9-09A25F83A816}"/>
              </a:ext>
            </a:extLst>
          </p:cNvPr>
          <p:cNvSpPr/>
          <p:nvPr/>
        </p:nvSpPr>
        <p:spPr>
          <a:xfrm>
            <a:off x="288249" y="98246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84" name="Rectángulo 52">
            <a:extLst>
              <a:ext uri="{FF2B5EF4-FFF2-40B4-BE49-F238E27FC236}">
                <a16:creationId xmlns:a16="http://schemas.microsoft.com/office/drawing/2014/main" xmlns="" id="{4D1571BE-22C3-3228-2866-B9465B6CC493}"/>
              </a:ext>
            </a:extLst>
          </p:cNvPr>
          <p:cNvSpPr/>
          <p:nvPr/>
        </p:nvSpPr>
        <p:spPr>
          <a:xfrm>
            <a:off x="289786" y="2544391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(BE | WE)</a:t>
            </a:r>
          </a:p>
        </p:txBody>
      </p:sp>
      <p:sp>
        <p:nvSpPr>
          <p:cNvPr id="85" name="Rectángulo 52">
            <a:extLst>
              <a:ext uri="{FF2B5EF4-FFF2-40B4-BE49-F238E27FC236}">
                <a16:creationId xmlns:a16="http://schemas.microsoft.com/office/drawing/2014/main" xmlns="" id="{49E05CA0-E904-03BE-B418-60F317D27851}"/>
              </a:ext>
            </a:extLst>
          </p:cNvPr>
          <p:cNvSpPr/>
          <p:nvPr/>
        </p:nvSpPr>
        <p:spPr>
          <a:xfrm>
            <a:off x="289786" y="2731890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787" y="3373034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the ISSP 1999 – 2019. Multilevel hybrid models.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5433" y="1599746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the ISSP 1999 – 2019. Multilevel hybrid models.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6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3"/>
          <p:cNvSpPr/>
          <p:nvPr/>
        </p:nvSpPr>
        <p:spPr>
          <a:xfrm>
            <a:off x="665874" y="2976849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higher status 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3797424" y="2965538"/>
            <a:ext cx="864043" cy="32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Preferences</a:t>
            </a:r>
          </a:p>
        </p:txBody>
      </p:sp>
      <p:sp>
        <p:nvSpPr>
          <p:cNvPr id="56" name="Rectángulo 52"/>
          <p:cNvSpPr/>
          <p:nvPr/>
        </p:nvSpPr>
        <p:spPr>
          <a:xfrm>
            <a:off x="283888" y="2496122"/>
            <a:ext cx="1160713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3"/>
          <p:cNvSpPr/>
          <p:nvPr/>
        </p:nvSpPr>
        <p:spPr>
          <a:xfrm>
            <a:off x="283888" y="2698674"/>
            <a:ext cx="1198615" cy="180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time)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330170" y="2678693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11"/>
          <p:cNvCxnSpPr>
            <a:cxnSpLocks/>
            <a:stCxn id="52" idx="3"/>
            <a:endCxn id="55" idx="1"/>
          </p:cNvCxnSpPr>
          <p:nvPr/>
        </p:nvCxnSpPr>
        <p:spPr>
          <a:xfrm flipV="1">
            <a:off x="1569432" y="3128799"/>
            <a:ext cx="2227992" cy="5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ángulo 3">
            <a:extLst>
              <a:ext uri="{FF2B5EF4-FFF2-40B4-BE49-F238E27FC236}">
                <a16:creationId xmlns:a16="http://schemas.microsoft.com/office/drawing/2014/main" xmlns="" id="{178A0B07-5338-E334-D379-7F983CCE9E03}"/>
              </a:ext>
            </a:extLst>
          </p:cNvPr>
          <p:cNvSpPr/>
          <p:nvPr/>
        </p:nvSpPr>
        <p:spPr>
          <a:xfrm>
            <a:off x="207046" y="1906072"/>
            <a:ext cx="4913008" cy="16083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3">
            <a:extLst>
              <a:ext uri="{FF2B5EF4-FFF2-40B4-BE49-F238E27FC236}">
                <a16:creationId xmlns:a16="http://schemas.microsoft.com/office/drawing/2014/main" xmlns="" id="{A2E8440D-11EB-B0F3-F777-B51FE7CBC879}"/>
              </a:ext>
            </a:extLst>
          </p:cNvPr>
          <p:cNvSpPr/>
          <p:nvPr/>
        </p:nvSpPr>
        <p:spPr>
          <a:xfrm>
            <a:off x="665874" y="1091106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higher status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3">
            <a:extLst>
              <a:ext uri="{FF2B5EF4-FFF2-40B4-BE49-F238E27FC236}">
                <a16:creationId xmlns:a16="http://schemas.microsoft.com/office/drawing/2014/main" xmlns="" id="{26AE38DC-5387-AF9C-761D-CEE07739F45C}"/>
              </a:ext>
            </a:extLst>
          </p:cNvPr>
          <p:cNvSpPr/>
          <p:nvPr/>
        </p:nvSpPr>
        <p:spPr>
          <a:xfrm>
            <a:off x="3777666" y="1096668"/>
            <a:ext cx="903558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">
            <a:extLst>
              <a:ext uri="{FF2B5EF4-FFF2-40B4-BE49-F238E27FC236}">
                <a16:creationId xmlns:a16="http://schemas.microsoft.com/office/drawing/2014/main" xmlns="" id="{19266BBE-96DE-FCCF-2D32-85ECC591EEA6}"/>
              </a:ext>
            </a:extLst>
          </p:cNvPr>
          <p:cNvSpPr/>
          <p:nvPr/>
        </p:nvSpPr>
        <p:spPr>
          <a:xfrm>
            <a:off x="690125" y="367425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Segregation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r Verbinder 59">
            <a:extLst>
              <a:ext uri="{FF2B5EF4-FFF2-40B4-BE49-F238E27FC236}">
                <a16:creationId xmlns:a16="http://schemas.microsoft.com/office/drawing/2014/main" xmlns="" id="{6A40253C-955C-5475-5F5A-6FDC5734E200}"/>
              </a:ext>
            </a:extLst>
          </p:cNvPr>
          <p:cNvCxnSpPr>
            <a:cxnSpLocks/>
          </p:cNvCxnSpPr>
          <p:nvPr/>
        </p:nvCxnSpPr>
        <p:spPr>
          <a:xfrm>
            <a:off x="207045" y="905181"/>
            <a:ext cx="4819941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">
            <a:extLst>
              <a:ext uri="{FF2B5EF4-FFF2-40B4-BE49-F238E27FC236}">
                <a16:creationId xmlns:a16="http://schemas.microsoft.com/office/drawing/2014/main" xmlns="" id="{6CACCB34-5745-AEA5-1ADB-45641C727DC7}"/>
              </a:ext>
            </a:extLst>
          </p:cNvPr>
          <p:cNvSpPr/>
          <p:nvPr/>
        </p:nvSpPr>
        <p:spPr>
          <a:xfrm>
            <a:off x="207046" y="262807"/>
            <a:ext cx="4913008" cy="14753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52">
            <a:extLst>
              <a:ext uri="{FF2B5EF4-FFF2-40B4-BE49-F238E27FC236}">
                <a16:creationId xmlns:a16="http://schemas.microsoft.com/office/drawing/2014/main" xmlns="" id="{7AABBC93-9C33-C770-9BE2-C0ACFA5AA149}"/>
              </a:ext>
            </a:extLst>
          </p:cNvPr>
          <p:cNvSpPr/>
          <p:nvPr/>
        </p:nvSpPr>
        <p:spPr>
          <a:xfrm>
            <a:off x="228144" y="704675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ángulo 52">
            <a:extLst>
              <a:ext uri="{FF2B5EF4-FFF2-40B4-BE49-F238E27FC236}">
                <a16:creationId xmlns:a16="http://schemas.microsoft.com/office/drawing/2014/main" xmlns="" id="{D5D6D77D-1B51-5ECE-3AF7-8A18F5E4946E}"/>
              </a:ext>
            </a:extLst>
          </p:cNvPr>
          <p:cNvSpPr/>
          <p:nvPr/>
        </p:nvSpPr>
        <p:spPr>
          <a:xfrm>
            <a:off x="228144" y="909864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cxnSp>
        <p:nvCxnSpPr>
          <p:cNvPr id="46" name="Conector recto de flecha 11">
            <a:extLst>
              <a:ext uri="{FF2B5EF4-FFF2-40B4-BE49-F238E27FC236}">
                <a16:creationId xmlns:a16="http://schemas.microsoft.com/office/drawing/2014/main" xmlns="" id="{902E2582-94E1-F8C9-AE62-A3A142CDF5A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569432" y="1248712"/>
            <a:ext cx="2208234" cy="5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11">
            <a:extLst>
              <a:ext uri="{FF2B5EF4-FFF2-40B4-BE49-F238E27FC236}">
                <a16:creationId xmlns:a16="http://schemas.microsoft.com/office/drawing/2014/main" xmlns="" id="{3646B39E-DFA3-BE18-3DC9-8ADDEFBEB10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593684" y="516638"/>
            <a:ext cx="1033418" cy="7109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ángulo 52"/>
          <p:cNvSpPr/>
          <p:nvPr/>
        </p:nvSpPr>
        <p:spPr>
          <a:xfrm>
            <a:off x="189579" y="115839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52"/>
          <p:cNvSpPr/>
          <p:nvPr/>
        </p:nvSpPr>
        <p:spPr>
          <a:xfrm>
            <a:off x="189579" y="1749221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erader Verbinder 59"/>
          <p:cNvCxnSpPr>
            <a:cxnSpLocks/>
          </p:cNvCxnSpPr>
          <p:nvPr/>
        </p:nvCxnSpPr>
        <p:spPr>
          <a:xfrm flipV="1">
            <a:off x="288807" y="2450863"/>
            <a:ext cx="4789241" cy="386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3">
            <a:extLst>
              <a:ext uri="{FF2B5EF4-FFF2-40B4-BE49-F238E27FC236}">
                <a16:creationId xmlns:a16="http://schemas.microsoft.com/office/drawing/2014/main" xmlns="" id="{19266BBE-96DE-FCCF-2D32-85ECC591EEA6}"/>
              </a:ext>
            </a:extLst>
          </p:cNvPr>
          <p:cNvSpPr/>
          <p:nvPr/>
        </p:nvSpPr>
        <p:spPr>
          <a:xfrm>
            <a:off x="665873" y="1980826"/>
            <a:ext cx="903559" cy="29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Segregation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11">
            <a:extLst>
              <a:ext uri="{FF2B5EF4-FFF2-40B4-BE49-F238E27FC236}">
                <a16:creationId xmlns:a16="http://schemas.microsoft.com/office/drawing/2014/main" xmlns="" id="{3646B39E-DFA3-BE18-3DC9-8ADDEFBEB10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69432" y="2130039"/>
            <a:ext cx="1057670" cy="10074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52"/>
          <p:cNvSpPr/>
          <p:nvPr/>
        </p:nvSpPr>
        <p:spPr>
          <a:xfrm>
            <a:off x="283888" y="2273918"/>
            <a:ext cx="1067728" cy="15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805" y="1567245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ISSP 2019. Multilevel model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9579" y="3354249"/>
            <a:ext cx="4813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from Chilean Longitudinal Social Survey (ELSOC). Longitudinal multilevel Model. 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6364" y="2717800"/>
            <a:ext cx="798946" cy="461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51711" y="331360"/>
            <a:ext cx="798946" cy="83589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11784" y="1089892"/>
            <a:ext cx="812800" cy="6096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1600" y="152402"/>
            <a:ext cx="2452255" cy="32835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26327" y="152400"/>
            <a:ext cx="2452255" cy="3283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599" y="2094407"/>
            <a:ext cx="24522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26327" y="1794164"/>
            <a:ext cx="24522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51711" y="527633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1784" y="1300022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6364" y="2895602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98073" y="714666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13510" y="2948708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91663" y="1325423"/>
            <a:ext cx="65775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745837" y="2536535"/>
            <a:ext cx="0" cy="833580"/>
          </a:xfrm>
          <a:prstGeom prst="line">
            <a:avLst/>
          </a:prstGeom>
          <a:ln cap="sq">
            <a:headEnd type="diamond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30400" y="189345"/>
            <a:ext cx="0" cy="162000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198092" y="2717800"/>
            <a:ext cx="798946" cy="461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3198092" y="2895602"/>
            <a:ext cx="79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565238" y="2948708"/>
            <a:ext cx="64654" cy="60036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3597565" y="2536535"/>
            <a:ext cx="0" cy="83358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29170" y="630256"/>
            <a:ext cx="279" cy="115200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80145" y="15148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s-CL" dirty="0" smtClean="0"/>
              <a:t> 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78510" y="17614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s-CL" dirty="0" smtClean="0"/>
              <a:t> 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41040" y="-56876"/>
            <a:ext cx="1043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2620" y="-56876"/>
            <a:ext cx="113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74445" y="3422905"/>
            <a:ext cx="1336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Low-income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00764" y="3413675"/>
            <a:ext cx="1336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High-income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8783" y="-58020"/>
            <a:ext cx="1043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0363" y="-58020"/>
            <a:ext cx="1136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1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199</Words>
  <Application>Microsoft Office PowerPoint</Application>
  <PresentationFormat>Custom</PresentationFormat>
  <Paragraphs>77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54</cp:revision>
  <dcterms:created xsi:type="dcterms:W3CDTF">2019-09-23T19:42:25Z</dcterms:created>
  <dcterms:modified xsi:type="dcterms:W3CDTF">2023-01-18T09:29:06Z</dcterms:modified>
</cp:coreProperties>
</file>