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66" r:id="rId2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1398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4DC7-1920-4675-8E83-442C7712BA7E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04CB-79B5-4CE3-A2B5-ED889D3C0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4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1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2115535" y="1267808"/>
            <a:ext cx="903351" cy="1231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</a:t>
            </a:r>
            <a:endParaRPr lang="en-US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4510006" y="736598"/>
            <a:ext cx="718353" cy="229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</a:t>
            </a:r>
          </a:p>
          <a:p>
            <a:pPr algn="ctr"/>
            <a:r>
              <a:rPr lang="en-GB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3357098" y="2277682"/>
            <a:ext cx="822960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 Perception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3137811" y="2773221"/>
            <a:ext cx="590001" cy="198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3844292" y="2773221"/>
            <a:ext cx="541211" cy="202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>
            <a:stCxn id="37" idx="0"/>
            <a:endCxn id="29" idx="2"/>
          </p:cNvCxnSpPr>
          <p:nvPr/>
        </p:nvCxnSpPr>
        <p:spPr>
          <a:xfrm flipV="1">
            <a:off x="3432812" y="2552002"/>
            <a:ext cx="335766" cy="221219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9" idx="0"/>
            <a:endCxn id="29" idx="2"/>
          </p:cNvCxnSpPr>
          <p:nvPr/>
        </p:nvCxnSpPr>
        <p:spPr>
          <a:xfrm flipH="1" flipV="1">
            <a:off x="3768578" y="2552002"/>
            <a:ext cx="346320" cy="221219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Rectángulo 3"/>
          <p:cNvSpPr/>
          <p:nvPr/>
        </p:nvSpPr>
        <p:spPr>
          <a:xfrm>
            <a:off x="1092718" y="1746470"/>
            <a:ext cx="822960" cy="27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Class</a:t>
            </a:r>
          </a:p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(Segregation)</a:t>
            </a:r>
          </a:p>
        </p:txBody>
      </p:sp>
      <p:sp>
        <p:nvSpPr>
          <p:cNvPr id="83" name="Rectángulo 3"/>
          <p:cNvSpPr/>
          <p:nvPr/>
        </p:nvSpPr>
        <p:spPr>
          <a:xfrm>
            <a:off x="2222551" y="1786521"/>
            <a:ext cx="651041" cy="259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ties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2222552" y="1465316"/>
            <a:ext cx="651041" cy="259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Resources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ángulo 3">
            <a:extLst>
              <a:ext uri="{FF2B5EF4-FFF2-40B4-BE49-F238E27FC236}">
                <a16:creationId xmlns="" xmlns:a16="http://schemas.microsoft.com/office/drawing/2014/main" id="{70261B79-5D89-227D-9429-3BF0A8DD0692}"/>
              </a:ext>
            </a:extLst>
          </p:cNvPr>
          <p:cNvSpPr/>
          <p:nvPr/>
        </p:nvSpPr>
        <p:spPr>
          <a:xfrm>
            <a:off x="2222551" y="2114395"/>
            <a:ext cx="651041" cy="259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</a:t>
            </a:r>
          </a:p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Connector 113"/>
          <p:cNvCxnSpPr>
            <a:stCxn id="104" idx="1"/>
            <a:endCxn id="62" idx="3"/>
          </p:cNvCxnSpPr>
          <p:nvPr/>
        </p:nvCxnSpPr>
        <p:spPr>
          <a:xfrm flipH="1" flipV="1">
            <a:off x="1915678" y="1883630"/>
            <a:ext cx="199857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/>
          <p:cNvCxnSpPr>
            <a:stCxn id="30" idx="1"/>
            <a:endCxn id="104" idx="3"/>
          </p:cNvCxnSpPr>
          <p:nvPr/>
        </p:nvCxnSpPr>
        <p:spPr>
          <a:xfrm flipH="1">
            <a:off x="3018886" y="1883631"/>
            <a:ext cx="149112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Straight Connector 124"/>
          <p:cNvCxnSpPr>
            <a:stCxn id="29" idx="1"/>
            <a:endCxn id="104" idx="3"/>
          </p:cNvCxnSpPr>
          <p:nvPr/>
        </p:nvCxnSpPr>
        <p:spPr>
          <a:xfrm flipH="1" flipV="1">
            <a:off x="3018886" y="1883631"/>
            <a:ext cx="338212" cy="531211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Connector 127"/>
          <p:cNvCxnSpPr>
            <a:stCxn id="30" idx="1"/>
            <a:endCxn id="29" idx="3"/>
          </p:cNvCxnSpPr>
          <p:nvPr/>
        </p:nvCxnSpPr>
        <p:spPr>
          <a:xfrm flipH="1">
            <a:off x="4180058" y="1883631"/>
            <a:ext cx="329948" cy="531211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0" name="Rectángulo 3"/>
          <p:cNvSpPr/>
          <p:nvPr/>
        </p:nvSpPr>
        <p:spPr>
          <a:xfrm>
            <a:off x="191425" y="736599"/>
            <a:ext cx="625758" cy="229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852" tIns="29427" rIns="58852" bIns="294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Inequality</a:t>
            </a:r>
          </a:p>
        </p:txBody>
      </p:sp>
      <p:cxnSp>
        <p:nvCxnSpPr>
          <p:cNvPr id="207" name="Elbow Connector 206"/>
          <p:cNvCxnSpPr>
            <a:stCxn id="180" idx="2"/>
            <a:endCxn id="30" idx="2"/>
          </p:cNvCxnSpPr>
          <p:nvPr/>
        </p:nvCxnSpPr>
        <p:spPr>
          <a:xfrm rot="5400000" flipH="1" flipV="1">
            <a:off x="2686742" y="848224"/>
            <a:ext cx="1" cy="436487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62" idx="1"/>
            <a:endCxn id="180" idx="3"/>
          </p:cNvCxnSpPr>
          <p:nvPr/>
        </p:nvCxnSpPr>
        <p:spPr>
          <a:xfrm flipH="1">
            <a:off x="817183" y="1883630"/>
            <a:ext cx="275535" cy="2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Elbow Connector 221"/>
          <p:cNvCxnSpPr>
            <a:stCxn id="30" idx="0"/>
            <a:endCxn id="180" idx="0"/>
          </p:cNvCxnSpPr>
          <p:nvPr/>
        </p:nvCxnSpPr>
        <p:spPr>
          <a:xfrm rot="16200000" flipH="1" flipV="1">
            <a:off x="2686743" y="-1445842"/>
            <a:ext cx="1" cy="436487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Julio Iturra</cp:lastModifiedBy>
  <cp:revision>110</cp:revision>
  <dcterms:created xsi:type="dcterms:W3CDTF">2019-09-23T19:42:25Z</dcterms:created>
  <dcterms:modified xsi:type="dcterms:W3CDTF">2023-04-24T08:37:05Z</dcterms:modified>
</cp:coreProperties>
</file>