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1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10B8C-F10F-417C-86BA-53527F9890F7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ACDCC-48CC-494F-AA35-B9E44754E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77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ACDCC-48CC-494F-AA35-B9E44754EA8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054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7B88-0E6C-4CF1-8A06-5C38B5AB66E4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608A-FB70-48F5-BC9A-170DA3BC0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58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7B88-0E6C-4CF1-8A06-5C38B5AB66E4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608A-FB70-48F5-BC9A-170DA3BC0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96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7B88-0E6C-4CF1-8A06-5C38B5AB66E4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608A-FB70-48F5-BC9A-170DA3BC0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5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7B88-0E6C-4CF1-8A06-5C38B5AB66E4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608A-FB70-48F5-BC9A-170DA3BC0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76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7B88-0E6C-4CF1-8A06-5C38B5AB66E4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608A-FB70-48F5-BC9A-170DA3BC0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7B88-0E6C-4CF1-8A06-5C38B5AB66E4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608A-FB70-48F5-BC9A-170DA3BC0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15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7B88-0E6C-4CF1-8A06-5C38B5AB66E4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608A-FB70-48F5-BC9A-170DA3BC0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02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7B88-0E6C-4CF1-8A06-5C38B5AB66E4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608A-FB70-48F5-BC9A-170DA3BC0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45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7B88-0E6C-4CF1-8A06-5C38B5AB66E4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608A-FB70-48F5-BC9A-170DA3BC0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35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7B88-0E6C-4CF1-8A06-5C38B5AB66E4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608A-FB70-48F5-BC9A-170DA3BC0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13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7B88-0E6C-4CF1-8A06-5C38B5AB66E4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608A-FB70-48F5-BC9A-170DA3BC0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6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7B88-0E6C-4CF1-8A06-5C38B5AB66E4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E608A-FB70-48F5-BC9A-170DA3BC0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61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886" y="2438055"/>
            <a:ext cx="5829300" cy="3448756"/>
          </a:xfrm>
        </p:spPr>
        <p:txBody>
          <a:bodyPr anchor="ctr">
            <a:normAutofit/>
          </a:bodyPr>
          <a:lstStyle/>
          <a:p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segregation, reference groups and redistributive preferences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786" y="5116526"/>
            <a:ext cx="5143500" cy="2391656"/>
          </a:xfrm>
        </p:spPr>
        <p:txBody>
          <a:bodyPr>
            <a:norm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Proposal</a:t>
            </a: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Author: Julio César Iturra </a:t>
            </a:r>
            <a:r>
              <a:rPr lang="en-GB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Sanhueza</a:t>
            </a:r>
            <a:endParaRPr lang="en-GB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Supervisors: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Patrick </a:t>
            </a:r>
            <a:r>
              <a:rPr lang="en-GB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Sachweh</a:t>
            </a:r>
            <a:endParaRPr lang="en-GB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Olaf 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Groh-Samberg</a:t>
            </a:r>
            <a:endParaRPr lang="en-GB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New BIGSSS Fellows - Universität Brem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642006"/>
            <a:ext cx="1711380" cy="128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ecas para maestrías y doctorados en Alemania (DAAD) - BECAS Otro sitio  realizado con WordPre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845" y="556639"/>
            <a:ext cx="2588218" cy="145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74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</Words>
  <Application>Microsoft Office PowerPoint</Application>
  <PresentationFormat>A4 Paper (210x297 mm)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Network segregation, reference groups and redistributive preferences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segregation, reference groups and redistributive preferences</dc:title>
  <dc:creator>Julio Iturra</dc:creator>
  <cp:lastModifiedBy>Julio Iturra</cp:lastModifiedBy>
  <cp:revision>2</cp:revision>
  <dcterms:created xsi:type="dcterms:W3CDTF">2023-04-24T12:59:15Z</dcterms:created>
  <dcterms:modified xsi:type="dcterms:W3CDTF">2023-04-24T13:22:19Z</dcterms:modified>
</cp:coreProperties>
</file>