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66" r:id="rId2"/>
  </p:sldIdLst>
  <p:sldSz cx="5400675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4" d="100"/>
          <a:sy n="224" d="100"/>
        </p:scale>
        <p:origin x="109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DC7-1920-4675-8E83-442C7712BA7E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1143000"/>
            <a:ext cx="506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04CB-79B5-4CE3-A2B5-ED889D3C0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1143000"/>
            <a:ext cx="5060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4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538838"/>
            <a:ext cx="4050506" cy="1146269"/>
          </a:xfrm>
        </p:spPr>
        <p:txBody>
          <a:bodyPr anchor="b"/>
          <a:lstStyle>
            <a:lvl1pPr algn="ctr">
              <a:defRPr sz="26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729313"/>
            <a:ext cx="4050506" cy="794919"/>
          </a:xfrm>
        </p:spPr>
        <p:txBody>
          <a:bodyPr/>
          <a:lstStyle>
            <a:lvl1pPr marL="0" indent="0" algn="ctr">
              <a:buNone/>
              <a:defRPr sz="1063"/>
            </a:lvl1pPr>
            <a:lvl2pPr marL="202540" indent="0" algn="ctr">
              <a:buNone/>
              <a:defRPr sz="886"/>
            </a:lvl2pPr>
            <a:lvl3pPr marL="405079" indent="0" algn="ctr">
              <a:buNone/>
              <a:defRPr sz="797"/>
            </a:lvl3pPr>
            <a:lvl4pPr marL="607619" indent="0" algn="ctr">
              <a:buNone/>
              <a:defRPr sz="709"/>
            </a:lvl4pPr>
            <a:lvl5pPr marL="810158" indent="0" algn="ctr">
              <a:buNone/>
              <a:defRPr sz="709"/>
            </a:lvl5pPr>
            <a:lvl6pPr marL="1012698" indent="0" algn="ctr">
              <a:buNone/>
              <a:defRPr sz="709"/>
            </a:lvl6pPr>
            <a:lvl7pPr marL="1215238" indent="0" algn="ctr">
              <a:buNone/>
              <a:defRPr sz="709"/>
            </a:lvl7pPr>
            <a:lvl8pPr marL="1417777" indent="0" algn="ctr">
              <a:buNone/>
              <a:defRPr sz="709"/>
            </a:lvl8pPr>
            <a:lvl9pPr marL="1620317" indent="0" algn="ctr">
              <a:buNone/>
              <a:defRPr sz="70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7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60" y="175294"/>
            <a:ext cx="1164521" cy="2790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9" y="175294"/>
            <a:ext cx="3426053" cy="2790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20834"/>
            <a:ext cx="4658082" cy="1369578"/>
          </a:xfrm>
        </p:spPr>
        <p:txBody>
          <a:bodyPr anchor="b"/>
          <a:lstStyle>
            <a:lvl1pPr>
              <a:defRPr sz="26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203368"/>
            <a:ext cx="4658082" cy="720229"/>
          </a:xfrm>
        </p:spPr>
        <p:txBody>
          <a:bodyPr/>
          <a:lstStyle>
            <a:lvl1pPr marL="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1pPr>
            <a:lvl2pPr marL="202540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2pPr>
            <a:lvl3pPr marL="405079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3pPr>
            <a:lvl4pPr marL="607619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4pPr>
            <a:lvl5pPr marL="81015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5pPr>
            <a:lvl6pPr marL="101269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6pPr>
            <a:lvl7pPr marL="121523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7pPr>
            <a:lvl8pPr marL="141777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8pPr>
            <a:lvl9pPr marL="162031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8" y="876470"/>
            <a:ext cx="2295287" cy="2089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4" y="876470"/>
            <a:ext cx="2295287" cy="2089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75295"/>
            <a:ext cx="4658082" cy="6363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807114"/>
            <a:ext cx="2284738" cy="395554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202669"/>
            <a:ext cx="2284738" cy="1768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07114"/>
            <a:ext cx="2295990" cy="395554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202669"/>
            <a:ext cx="2295990" cy="1768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9498"/>
            <a:ext cx="1741858" cy="76824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74057"/>
            <a:ext cx="2734092" cy="2339791"/>
          </a:xfrm>
        </p:spPr>
        <p:txBody>
          <a:bodyPr/>
          <a:lstStyle>
            <a:lvl1pPr>
              <a:defRPr sz="1418"/>
            </a:lvl1pPr>
            <a:lvl2pPr>
              <a:defRPr sz="1240"/>
            </a:lvl2pPr>
            <a:lvl3pPr>
              <a:defRPr sz="1063"/>
            </a:lvl3pPr>
            <a:lvl4pPr>
              <a:defRPr sz="886"/>
            </a:lvl4pPr>
            <a:lvl5pPr>
              <a:defRPr sz="886"/>
            </a:lvl5pPr>
            <a:lvl6pPr>
              <a:defRPr sz="886"/>
            </a:lvl6pPr>
            <a:lvl7pPr>
              <a:defRPr sz="886"/>
            </a:lvl7pPr>
            <a:lvl8pPr>
              <a:defRPr sz="886"/>
            </a:lvl8pPr>
            <a:lvl9pPr>
              <a:defRPr sz="8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987744"/>
            <a:ext cx="1741858" cy="1829915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9498"/>
            <a:ext cx="1741858" cy="76824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74057"/>
            <a:ext cx="2734092" cy="2339791"/>
          </a:xfrm>
        </p:spPr>
        <p:txBody>
          <a:bodyPr anchor="t"/>
          <a:lstStyle>
            <a:lvl1pPr marL="0" indent="0">
              <a:buNone/>
              <a:defRPr sz="1418"/>
            </a:lvl1pPr>
            <a:lvl2pPr marL="202540" indent="0">
              <a:buNone/>
              <a:defRPr sz="1240"/>
            </a:lvl2pPr>
            <a:lvl3pPr marL="405079" indent="0">
              <a:buNone/>
              <a:defRPr sz="1063"/>
            </a:lvl3pPr>
            <a:lvl4pPr marL="607619" indent="0">
              <a:buNone/>
              <a:defRPr sz="886"/>
            </a:lvl4pPr>
            <a:lvl5pPr marL="810158" indent="0">
              <a:buNone/>
              <a:defRPr sz="886"/>
            </a:lvl5pPr>
            <a:lvl6pPr marL="1012698" indent="0">
              <a:buNone/>
              <a:defRPr sz="886"/>
            </a:lvl6pPr>
            <a:lvl7pPr marL="1215238" indent="0">
              <a:buNone/>
              <a:defRPr sz="886"/>
            </a:lvl7pPr>
            <a:lvl8pPr marL="1417777" indent="0">
              <a:buNone/>
              <a:defRPr sz="886"/>
            </a:lvl8pPr>
            <a:lvl9pPr marL="1620317" indent="0">
              <a:buNone/>
              <a:defRPr sz="88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987744"/>
            <a:ext cx="1741858" cy="1829915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75295"/>
            <a:ext cx="4658082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876470"/>
            <a:ext cx="4658082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051636"/>
            <a:ext cx="1215152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051636"/>
            <a:ext cx="1822728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051636"/>
            <a:ext cx="1215152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05079" rtl="0" eaLnBrk="1" latinLnBrk="0" hangingPunct="1">
        <a:lnSpc>
          <a:spcPct val="90000"/>
        </a:lnSpc>
        <a:spcBef>
          <a:spcPct val="0"/>
        </a:spcBef>
        <a:buNone/>
        <a:defRPr sz="1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270" indent="-101270" algn="l" defTabSz="40507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0380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0634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70888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91142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11396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31650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51904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72158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1pPr>
      <a:lvl2pPr marL="20254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0761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81015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01269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21523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41777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62031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2064502" y="926687"/>
            <a:ext cx="903351" cy="12316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</a:p>
        </p:txBody>
      </p:sp>
      <p:sp>
        <p:nvSpPr>
          <p:cNvPr id="30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4458972" y="395481"/>
            <a:ext cx="718353" cy="229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</a:p>
        </p:txBody>
      </p:sp>
      <p:sp>
        <p:nvSpPr>
          <p:cNvPr id="29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3306062" y="1936561"/>
            <a:ext cx="82296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 Perception</a:t>
            </a:r>
          </a:p>
        </p:txBody>
      </p:sp>
      <p:sp>
        <p:nvSpPr>
          <p:cNvPr id="37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3086778" y="2432102"/>
            <a:ext cx="590001" cy="198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sp>
        <p:nvSpPr>
          <p:cNvPr id="39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3793259" y="2432100"/>
            <a:ext cx="541211" cy="202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37" idx="0"/>
            <a:endCxn id="29" idx="2"/>
          </p:cNvCxnSpPr>
          <p:nvPr/>
        </p:nvCxnSpPr>
        <p:spPr>
          <a:xfrm flipV="1">
            <a:off x="3381776" y="2210885"/>
            <a:ext cx="335766" cy="221219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9" idx="0"/>
            <a:endCxn id="29" idx="2"/>
          </p:cNvCxnSpPr>
          <p:nvPr/>
        </p:nvCxnSpPr>
        <p:spPr>
          <a:xfrm flipH="1" flipV="1">
            <a:off x="3717542" y="2210885"/>
            <a:ext cx="346320" cy="221219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Rectángulo 3"/>
          <p:cNvSpPr/>
          <p:nvPr/>
        </p:nvSpPr>
        <p:spPr>
          <a:xfrm>
            <a:off x="1041681" y="1405349"/>
            <a:ext cx="82296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Class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(Segregation)</a:t>
            </a:r>
          </a:p>
        </p:txBody>
      </p:sp>
      <p:sp>
        <p:nvSpPr>
          <p:cNvPr id="83" name="Rectángulo 3"/>
          <p:cNvSpPr/>
          <p:nvPr/>
        </p:nvSpPr>
        <p:spPr>
          <a:xfrm>
            <a:off x="2171518" y="1445402"/>
            <a:ext cx="651041" cy="259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ties</a:t>
            </a:r>
          </a:p>
        </p:txBody>
      </p:sp>
      <p:sp>
        <p:nvSpPr>
          <p:cNvPr id="95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2171519" y="1124198"/>
            <a:ext cx="651041" cy="259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Resources</a:t>
            </a:r>
          </a:p>
        </p:txBody>
      </p:sp>
      <p:sp>
        <p:nvSpPr>
          <p:cNvPr id="102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2171518" y="1773277"/>
            <a:ext cx="651041" cy="259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cxnSp>
        <p:nvCxnSpPr>
          <p:cNvPr id="114" name="Straight Connector 113"/>
          <p:cNvCxnSpPr>
            <a:stCxn id="104" idx="1"/>
            <a:endCxn id="62" idx="3"/>
          </p:cNvCxnSpPr>
          <p:nvPr/>
        </p:nvCxnSpPr>
        <p:spPr>
          <a:xfrm flipH="1" flipV="1">
            <a:off x="1864646" y="1542513"/>
            <a:ext cx="199857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/>
          <p:cNvCxnSpPr>
            <a:stCxn id="30" idx="1"/>
            <a:endCxn id="104" idx="3"/>
          </p:cNvCxnSpPr>
          <p:nvPr/>
        </p:nvCxnSpPr>
        <p:spPr>
          <a:xfrm flipH="1">
            <a:off x="2967849" y="1542510"/>
            <a:ext cx="149112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Straight Connector 124"/>
          <p:cNvCxnSpPr>
            <a:stCxn id="29" idx="1"/>
            <a:endCxn id="104" idx="3"/>
          </p:cNvCxnSpPr>
          <p:nvPr/>
        </p:nvCxnSpPr>
        <p:spPr>
          <a:xfrm flipH="1" flipV="1">
            <a:off x="2967850" y="1542510"/>
            <a:ext cx="338212" cy="531212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>
            <a:stCxn id="30" idx="1"/>
            <a:endCxn id="29" idx="3"/>
          </p:cNvCxnSpPr>
          <p:nvPr/>
        </p:nvCxnSpPr>
        <p:spPr>
          <a:xfrm flipH="1">
            <a:off x="4129022" y="1542510"/>
            <a:ext cx="329948" cy="531212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0" name="Rectángulo 3"/>
          <p:cNvSpPr/>
          <p:nvPr/>
        </p:nvSpPr>
        <p:spPr>
          <a:xfrm>
            <a:off x="140388" y="395482"/>
            <a:ext cx="625758" cy="229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</a:t>
            </a:r>
          </a:p>
        </p:txBody>
      </p:sp>
      <p:cxnSp>
        <p:nvCxnSpPr>
          <p:cNvPr id="207" name="Elbow Connector 206"/>
          <p:cNvCxnSpPr>
            <a:stCxn id="180" idx="2"/>
            <a:endCxn id="30" idx="2"/>
          </p:cNvCxnSpPr>
          <p:nvPr/>
        </p:nvCxnSpPr>
        <p:spPr>
          <a:xfrm rot="5400000" flipH="1" flipV="1">
            <a:off x="2635709" y="507107"/>
            <a:ext cx="1" cy="436487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62" idx="1"/>
            <a:endCxn id="180" idx="3"/>
          </p:cNvCxnSpPr>
          <p:nvPr/>
        </p:nvCxnSpPr>
        <p:spPr>
          <a:xfrm flipH="1">
            <a:off x="766150" y="1542509"/>
            <a:ext cx="275535" cy="2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Elbow Connector 221"/>
          <p:cNvCxnSpPr>
            <a:stCxn id="30" idx="0"/>
            <a:endCxn id="180" idx="0"/>
          </p:cNvCxnSpPr>
          <p:nvPr/>
        </p:nvCxnSpPr>
        <p:spPr>
          <a:xfrm rot="16200000" flipH="1" flipV="1">
            <a:off x="2635707" y="-1786963"/>
            <a:ext cx="1" cy="436487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113</cp:revision>
  <dcterms:created xsi:type="dcterms:W3CDTF">2019-09-23T19:42:25Z</dcterms:created>
  <dcterms:modified xsi:type="dcterms:W3CDTF">2023-04-27T10:17:58Z</dcterms:modified>
</cp:coreProperties>
</file>