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notesMasterIdLst>
    <p:notesMasterId r:id="rId3"/>
  </p:notesMasterIdLst>
  <p:sldIdLst>
    <p:sldId id="267" r:id="rId2"/>
  </p:sldIdLst>
  <p:sldSz cx="4800600" cy="2925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F64CFB8-A129-49D9-A82C-5586398284F9}" v="23" dt="2024-09-25T13:23:37.4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53" autoAdjust="0"/>
    <p:restoredTop sz="94660"/>
  </p:normalViewPr>
  <p:slideViewPr>
    <p:cSldViewPr snapToGrid="0">
      <p:cViewPr varScale="1">
        <p:scale>
          <a:sx n="232" d="100"/>
          <a:sy n="232" d="100"/>
        </p:scale>
        <p:origin x="1458" y="18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turra, Julio" userId="1e32fb54-b3a6-4f6a-9acb-bd9611b4f02e" providerId="ADAL" clId="{FF64CFB8-A129-49D9-A82C-5586398284F9}"/>
    <pc:docChg chg="modSld modMainMaster modNotesMaster">
      <pc:chgData name="Iturra, Julio" userId="1e32fb54-b3a6-4f6a-9acb-bd9611b4f02e" providerId="ADAL" clId="{FF64CFB8-A129-49D9-A82C-5586398284F9}" dt="2024-09-25T13:23:27.674" v="0"/>
      <pc:docMkLst>
        <pc:docMk/>
      </pc:docMkLst>
      <pc:sldChg chg="modSp modNotes">
        <pc:chgData name="Iturra, Julio" userId="1e32fb54-b3a6-4f6a-9acb-bd9611b4f02e" providerId="ADAL" clId="{FF64CFB8-A129-49D9-A82C-5586398284F9}" dt="2024-09-25T13:23:27.674" v="0"/>
        <pc:sldMkLst>
          <pc:docMk/>
          <pc:sldMk cId="1176081557" sldId="267"/>
        </pc:sldMkLst>
        <pc:spChg chg="mod">
          <ac:chgData name="Iturra, Julio" userId="1e32fb54-b3a6-4f6a-9acb-bd9611b4f02e" providerId="ADAL" clId="{FF64CFB8-A129-49D9-A82C-5586398284F9}" dt="2024-09-25T13:23:27.674" v="0"/>
          <ac:spMkLst>
            <pc:docMk/>
            <pc:sldMk cId="1176081557" sldId="267"/>
            <ac:spMk id="5" creationId="{426FE474-D0FD-1684-BCA6-DB8BE9234090}"/>
          </ac:spMkLst>
        </pc:spChg>
        <pc:spChg chg="mod">
          <ac:chgData name="Iturra, Julio" userId="1e32fb54-b3a6-4f6a-9acb-bd9611b4f02e" providerId="ADAL" clId="{FF64CFB8-A129-49D9-A82C-5586398284F9}" dt="2024-09-25T13:23:27.674" v="0"/>
          <ac:spMkLst>
            <pc:docMk/>
            <pc:sldMk cId="1176081557" sldId="267"/>
            <ac:spMk id="8" creationId="{8FA6A46F-E49F-E4E2-5BDA-DBE5392B5716}"/>
          </ac:spMkLst>
        </pc:spChg>
        <pc:spChg chg="mod">
          <ac:chgData name="Iturra, Julio" userId="1e32fb54-b3a6-4f6a-9acb-bd9611b4f02e" providerId="ADAL" clId="{FF64CFB8-A129-49D9-A82C-5586398284F9}" dt="2024-09-25T13:23:27.674" v="0"/>
          <ac:spMkLst>
            <pc:docMk/>
            <pc:sldMk cId="1176081557" sldId="267"/>
            <ac:spMk id="23" creationId="{78596478-4705-2B0A-B5A3-4EB09D1F456C}"/>
          </ac:spMkLst>
        </pc:spChg>
        <pc:spChg chg="mod">
          <ac:chgData name="Iturra, Julio" userId="1e32fb54-b3a6-4f6a-9acb-bd9611b4f02e" providerId="ADAL" clId="{FF64CFB8-A129-49D9-A82C-5586398284F9}" dt="2024-09-25T13:23:27.674" v="0"/>
          <ac:spMkLst>
            <pc:docMk/>
            <pc:sldMk cId="1176081557" sldId="267"/>
            <ac:spMk id="26" creationId="{FB028262-CA3A-E3FB-DDC3-0FFDD9B90457}"/>
          </ac:spMkLst>
        </pc:spChg>
        <pc:spChg chg="mod">
          <ac:chgData name="Iturra, Julio" userId="1e32fb54-b3a6-4f6a-9acb-bd9611b4f02e" providerId="ADAL" clId="{FF64CFB8-A129-49D9-A82C-5586398284F9}" dt="2024-09-25T13:23:27.674" v="0"/>
          <ac:spMkLst>
            <pc:docMk/>
            <pc:sldMk cId="1176081557" sldId="267"/>
            <ac:spMk id="27" creationId="{E5431E05-E617-0B38-8E72-D9CB3C56DF4F}"/>
          </ac:spMkLst>
        </pc:spChg>
        <pc:spChg chg="mod">
          <ac:chgData name="Iturra, Julio" userId="1e32fb54-b3a6-4f6a-9acb-bd9611b4f02e" providerId="ADAL" clId="{FF64CFB8-A129-49D9-A82C-5586398284F9}" dt="2024-09-25T13:23:27.674" v="0"/>
          <ac:spMkLst>
            <pc:docMk/>
            <pc:sldMk cId="1176081557" sldId="267"/>
            <ac:spMk id="30" creationId="{70261B79-5D89-227D-9429-3BF0A8DD0692}"/>
          </ac:spMkLst>
        </pc:spChg>
        <pc:spChg chg="mod">
          <ac:chgData name="Iturra, Julio" userId="1e32fb54-b3a6-4f6a-9acb-bd9611b4f02e" providerId="ADAL" clId="{FF64CFB8-A129-49D9-A82C-5586398284F9}" dt="2024-09-25T13:23:27.674" v="0"/>
          <ac:spMkLst>
            <pc:docMk/>
            <pc:sldMk cId="1176081557" sldId="267"/>
            <ac:spMk id="180" creationId="{00000000-0000-0000-0000-000000000000}"/>
          </ac:spMkLst>
        </pc:spChg>
        <pc:grpChg chg="mod">
          <ac:chgData name="Iturra, Julio" userId="1e32fb54-b3a6-4f6a-9acb-bd9611b4f02e" providerId="ADAL" clId="{FF64CFB8-A129-49D9-A82C-5586398284F9}" dt="2024-09-25T13:23:27.674" v="0"/>
          <ac:grpSpMkLst>
            <pc:docMk/>
            <pc:sldMk cId="1176081557" sldId="267"/>
            <ac:grpSpMk id="25" creationId="{B56288A2-3801-A866-D346-A89EFCFEA2B2}"/>
          </ac:grpSpMkLst>
        </pc:grpChg>
        <pc:cxnChg chg="mod">
          <ac:chgData name="Iturra, Julio" userId="1e32fb54-b3a6-4f6a-9acb-bd9611b4f02e" providerId="ADAL" clId="{FF64CFB8-A129-49D9-A82C-5586398284F9}" dt="2024-09-25T13:23:27.674" v="0"/>
          <ac:cxnSpMkLst>
            <pc:docMk/>
            <pc:sldMk cId="1176081557" sldId="267"/>
            <ac:cxnSpMk id="11" creationId="{E090F750-C288-3515-A8A3-691C2EB72BC2}"/>
          </ac:cxnSpMkLst>
        </pc:cxnChg>
        <pc:cxnChg chg="mod">
          <ac:chgData name="Iturra, Julio" userId="1e32fb54-b3a6-4f6a-9acb-bd9611b4f02e" providerId="ADAL" clId="{FF64CFB8-A129-49D9-A82C-5586398284F9}" dt="2024-09-25T13:23:27.674" v="0"/>
          <ac:cxnSpMkLst>
            <pc:docMk/>
            <pc:sldMk cId="1176081557" sldId="267"/>
            <ac:cxnSpMk id="21" creationId="{39CEF046-CDC0-ECE0-1896-2212472F6031}"/>
          </ac:cxnSpMkLst>
        </pc:cxnChg>
        <pc:cxnChg chg="mod">
          <ac:chgData name="Iturra, Julio" userId="1e32fb54-b3a6-4f6a-9acb-bd9611b4f02e" providerId="ADAL" clId="{FF64CFB8-A129-49D9-A82C-5586398284F9}" dt="2024-09-25T13:23:27.674" v="0"/>
          <ac:cxnSpMkLst>
            <pc:docMk/>
            <pc:sldMk cId="1176081557" sldId="267"/>
            <ac:cxnSpMk id="114" creationId="{00000000-0000-0000-0000-000000000000}"/>
          </ac:cxnSpMkLst>
        </pc:cxnChg>
        <pc:cxnChg chg="mod">
          <ac:chgData name="Iturra, Julio" userId="1e32fb54-b3a6-4f6a-9acb-bd9611b4f02e" providerId="ADAL" clId="{FF64CFB8-A129-49D9-A82C-5586398284F9}" dt="2024-09-25T13:23:27.674" v="0"/>
          <ac:cxnSpMkLst>
            <pc:docMk/>
            <pc:sldMk cId="1176081557" sldId="267"/>
            <ac:cxnSpMk id="120" creationId="{00000000-0000-0000-0000-000000000000}"/>
          </ac:cxnSpMkLst>
        </pc:cxnChg>
      </pc:sldChg>
      <pc:sldMasterChg chg="modSp modSldLayout">
        <pc:chgData name="Iturra, Julio" userId="1e32fb54-b3a6-4f6a-9acb-bd9611b4f02e" providerId="ADAL" clId="{FF64CFB8-A129-49D9-A82C-5586398284F9}" dt="2024-09-25T13:23:27.674" v="0"/>
        <pc:sldMasterMkLst>
          <pc:docMk/>
          <pc:sldMasterMk cId="1297426670" sldId="2147483828"/>
        </pc:sldMasterMkLst>
        <pc:spChg chg="mod">
          <ac:chgData name="Iturra, Julio" userId="1e32fb54-b3a6-4f6a-9acb-bd9611b4f02e" providerId="ADAL" clId="{FF64CFB8-A129-49D9-A82C-5586398284F9}" dt="2024-09-25T13:23:27.674" v="0"/>
          <ac:spMkLst>
            <pc:docMk/>
            <pc:sldMasterMk cId="1297426670" sldId="2147483828"/>
            <ac:spMk id="2" creationId="{00000000-0000-0000-0000-000000000000}"/>
          </ac:spMkLst>
        </pc:spChg>
        <pc:spChg chg="mod">
          <ac:chgData name="Iturra, Julio" userId="1e32fb54-b3a6-4f6a-9acb-bd9611b4f02e" providerId="ADAL" clId="{FF64CFB8-A129-49D9-A82C-5586398284F9}" dt="2024-09-25T13:23:27.674" v="0"/>
          <ac:spMkLst>
            <pc:docMk/>
            <pc:sldMasterMk cId="1297426670" sldId="2147483828"/>
            <ac:spMk id="3" creationId="{00000000-0000-0000-0000-000000000000}"/>
          </ac:spMkLst>
        </pc:spChg>
        <pc:spChg chg="mod">
          <ac:chgData name="Iturra, Julio" userId="1e32fb54-b3a6-4f6a-9acb-bd9611b4f02e" providerId="ADAL" clId="{FF64CFB8-A129-49D9-A82C-5586398284F9}" dt="2024-09-25T13:23:27.674" v="0"/>
          <ac:spMkLst>
            <pc:docMk/>
            <pc:sldMasterMk cId="1297426670" sldId="2147483828"/>
            <ac:spMk id="4" creationId="{00000000-0000-0000-0000-000000000000}"/>
          </ac:spMkLst>
        </pc:spChg>
        <pc:spChg chg="mod">
          <ac:chgData name="Iturra, Julio" userId="1e32fb54-b3a6-4f6a-9acb-bd9611b4f02e" providerId="ADAL" clId="{FF64CFB8-A129-49D9-A82C-5586398284F9}" dt="2024-09-25T13:23:27.674" v="0"/>
          <ac:spMkLst>
            <pc:docMk/>
            <pc:sldMasterMk cId="1297426670" sldId="2147483828"/>
            <ac:spMk id="5" creationId="{00000000-0000-0000-0000-000000000000}"/>
          </ac:spMkLst>
        </pc:spChg>
        <pc:spChg chg="mod">
          <ac:chgData name="Iturra, Julio" userId="1e32fb54-b3a6-4f6a-9acb-bd9611b4f02e" providerId="ADAL" clId="{FF64CFB8-A129-49D9-A82C-5586398284F9}" dt="2024-09-25T13:23:27.674" v="0"/>
          <ac:spMkLst>
            <pc:docMk/>
            <pc:sldMasterMk cId="1297426670" sldId="2147483828"/>
            <ac:spMk id="6" creationId="{00000000-0000-0000-0000-000000000000}"/>
          </ac:spMkLst>
        </pc:spChg>
        <pc:sldLayoutChg chg="modSp">
          <pc:chgData name="Iturra, Julio" userId="1e32fb54-b3a6-4f6a-9acb-bd9611b4f02e" providerId="ADAL" clId="{FF64CFB8-A129-49D9-A82C-5586398284F9}" dt="2024-09-25T13:23:27.674" v="0"/>
          <pc:sldLayoutMkLst>
            <pc:docMk/>
            <pc:sldMasterMk cId="1297426670" sldId="2147483828"/>
            <pc:sldLayoutMk cId="2871183273" sldId="2147483829"/>
          </pc:sldLayoutMkLst>
          <pc:spChg chg="mod">
            <ac:chgData name="Iturra, Julio" userId="1e32fb54-b3a6-4f6a-9acb-bd9611b4f02e" providerId="ADAL" clId="{FF64CFB8-A129-49D9-A82C-5586398284F9}" dt="2024-09-25T13:23:27.674" v="0"/>
            <ac:spMkLst>
              <pc:docMk/>
              <pc:sldMasterMk cId="1297426670" sldId="2147483828"/>
              <pc:sldLayoutMk cId="2871183273" sldId="2147483829"/>
              <ac:spMk id="2" creationId="{00000000-0000-0000-0000-000000000000}"/>
            </ac:spMkLst>
          </pc:spChg>
          <pc:spChg chg="mod">
            <ac:chgData name="Iturra, Julio" userId="1e32fb54-b3a6-4f6a-9acb-bd9611b4f02e" providerId="ADAL" clId="{FF64CFB8-A129-49D9-A82C-5586398284F9}" dt="2024-09-25T13:23:27.674" v="0"/>
            <ac:spMkLst>
              <pc:docMk/>
              <pc:sldMasterMk cId="1297426670" sldId="2147483828"/>
              <pc:sldLayoutMk cId="2871183273" sldId="2147483829"/>
              <ac:spMk id="3" creationId="{00000000-0000-0000-0000-000000000000}"/>
            </ac:spMkLst>
          </pc:spChg>
        </pc:sldLayoutChg>
        <pc:sldLayoutChg chg="modSp">
          <pc:chgData name="Iturra, Julio" userId="1e32fb54-b3a6-4f6a-9acb-bd9611b4f02e" providerId="ADAL" clId="{FF64CFB8-A129-49D9-A82C-5586398284F9}" dt="2024-09-25T13:23:27.674" v="0"/>
          <pc:sldLayoutMkLst>
            <pc:docMk/>
            <pc:sldMasterMk cId="1297426670" sldId="2147483828"/>
            <pc:sldLayoutMk cId="1736440576" sldId="2147483831"/>
          </pc:sldLayoutMkLst>
          <pc:spChg chg="mod">
            <ac:chgData name="Iturra, Julio" userId="1e32fb54-b3a6-4f6a-9acb-bd9611b4f02e" providerId="ADAL" clId="{FF64CFB8-A129-49D9-A82C-5586398284F9}" dt="2024-09-25T13:23:27.674" v="0"/>
            <ac:spMkLst>
              <pc:docMk/>
              <pc:sldMasterMk cId="1297426670" sldId="2147483828"/>
              <pc:sldLayoutMk cId="1736440576" sldId="2147483831"/>
              <ac:spMk id="2" creationId="{00000000-0000-0000-0000-000000000000}"/>
            </ac:spMkLst>
          </pc:spChg>
          <pc:spChg chg="mod">
            <ac:chgData name="Iturra, Julio" userId="1e32fb54-b3a6-4f6a-9acb-bd9611b4f02e" providerId="ADAL" clId="{FF64CFB8-A129-49D9-A82C-5586398284F9}" dt="2024-09-25T13:23:27.674" v="0"/>
            <ac:spMkLst>
              <pc:docMk/>
              <pc:sldMasterMk cId="1297426670" sldId="2147483828"/>
              <pc:sldLayoutMk cId="1736440576" sldId="2147483831"/>
              <ac:spMk id="3" creationId="{00000000-0000-0000-0000-000000000000}"/>
            </ac:spMkLst>
          </pc:spChg>
        </pc:sldLayoutChg>
        <pc:sldLayoutChg chg="modSp">
          <pc:chgData name="Iturra, Julio" userId="1e32fb54-b3a6-4f6a-9acb-bd9611b4f02e" providerId="ADAL" clId="{FF64CFB8-A129-49D9-A82C-5586398284F9}" dt="2024-09-25T13:23:27.674" v="0"/>
          <pc:sldLayoutMkLst>
            <pc:docMk/>
            <pc:sldMasterMk cId="1297426670" sldId="2147483828"/>
            <pc:sldLayoutMk cId="2100372203" sldId="2147483832"/>
          </pc:sldLayoutMkLst>
          <pc:spChg chg="mod">
            <ac:chgData name="Iturra, Julio" userId="1e32fb54-b3a6-4f6a-9acb-bd9611b4f02e" providerId="ADAL" clId="{FF64CFB8-A129-49D9-A82C-5586398284F9}" dt="2024-09-25T13:23:27.674" v="0"/>
            <ac:spMkLst>
              <pc:docMk/>
              <pc:sldMasterMk cId="1297426670" sldId="2147483828"/>
              <pc:sldLayoutMk cId="2100372203" sldId="2147483832"/>
              <ac:spMk id="3" creationId="{00000000-0000-0000-0000-000000000000}"/>
            </ac:spMkLst>
          </pc:spChg>
          <pc:spChg chg="mod">
            <ac:chgData name="Iturra, Julio" userId="1e32fb54-b3a6-4f6a-9acb-bd9611b4f02e" providerId="ADAL" clId="{FF64CFB8-A129-49D9-A82C-5586398284F9}" dt="2024-09-25T13:23:27.674" v="0"/>
            <ac:spMkLst>
              <pc:docMk/>
              <pc:sldMasterMk cId="1297426670" sldId="2147483828"/>
              <pc:sldLayoutMk cId="2100372203" sldId="2147483832"/>
              <ac:spMk id="4" creationId="{00000000-0000-0000-0000-000000000000}"/>
            </ac:spMkLst>
          </pc:spChg>
        </pc:sldLayoutChg>
        <pc:sldLayoutChg chg="modSp">
          <pc:chgData name="Iturra, Julio" userId="1e32fb54-b3a6-4f6a-9acb-bd9611b4f02e" providerId="ADAL" clId="{FF64CFB8-A129-49D9-A82C-5586398284F9}" dt="2024-09-25T13:23:27.674" v="0"/>
          <pc:sldLayoutMkLst>
            <pc:docMk/>
            <pc:sldMasterMk cId="1297426670" sldId="2147483828"/>
            <pc:sldLayoutMk cId="3024884783" sldId="2147483833"/>
          </pc:sldLayoutMkLst>
          <pc:spChg chg="mod">
            <ac:chgData name="Iturra, Julio" userId="1e32fb54-b3a6-4f6a-9acb-bd9611b4f02e" providerId="ADAL" clId="{FF64CFB8-A129-49D9-A82C-5586398284F9}" dt="2024-09-25T13:23:27.674" v="0"/>
            <ac:spMkLst>
              <pc:docMk/>
              <pc:sldMasterMk cId="1297426670" sldId="2147483828"/>
              <pc:sldLayoutMk cId="3024884783" sldId="2147483833"/>
              <ac:spMk id="2" creationId="{00000000-0000-0000-0000-000000000000}"/>
            </ac:spMkLst>
          </pc:spChg>
          <pc:spChg chg="mod">
            <ac:chgData name="Iturra, Julio" userId="1e32fb54-b3a6-4f6a-9acb-bd9611b4f02e" providerId="ADAL" clId="{FF64CFB8-A129-49D9-A82C-5586398284F9}" dt="2024-09-25T13:23:27.674" v="0"/>
            <ac:spMkLst>
              <pc:docMk/>
              <pc:sldMasterMk cId="1297426670" sldId="2147483828"/>
              <pc:sldLayoutMk cId="3024884783" sldId="2147483833"/>
              <ac:spMk id="3" creationId="{00000000-0000-0000-0000-000000000000}"/>
            </ac:spMkLst>
          </pc:spChg>
          <pc:spChg chg="mod">
            <ac:chgData name="Iturra, Julio" userId="1e32fb54-b3a6-4f6a-9acb-bd9611b4f02e" providerId="ADAL" clId="{FF64CFB8-A129-49D9-A82C-5586398284F9}" dt="2024-09-25T13:23:27.674" v="0"/>
            <ac:spMkLst>
              <pc:docMk/>
              <pc:sldMasterMk cId="1297426670" sldId="2147483828"/>
              <pc:sldLayoutMk cId="3024884783" sldId="2147483833"/>
              <ac:spMk id="4" creationId="{00000000-0000-0000-0000-000000000000}"/>
            </ac:spMkLst>
          </pc:spChg>
          <pc:spChg chg="mod">
            <ac:chgData name="Iturra, Julio" userId="1e32fb54-b3a6-4f6a-9acb-bd9611b4f02e" providerId="ADAL" clId="{FF64CFB8-A129-49D9-A82C-5586398284F9}" dt="2024-09-25T13:23:27.674" v="0"/>
            <ac:spMkLst>
              <pc:docMk/>
              <pc:sldMasterMk cId="1297426670" sldId="2147483828"/>
              <pc:sldLayoutMk cId="3024884783" sldId="2147483833"/>
              <ac:spMk id="5" creationId="{00000000-0000-0000-0000-000000000000}"/>
            </ac:spMkLst>
          </pc:spChg>
          <pc:spChg chg="mod">
            <ac:chgData name="Iturra, Julio" userId="1e32fb54-b3a6-4f6a-9acb-bd9611b4f02e" providerId="ADAL" clId="{FF64CFB8-A129-49D9-A82C-5586398284F9}" dt="2024-09-25T13:23:27.674" v="0"/>
            <ac:spMkLst>
              <pc:docMk/>
              <pc:sldMasterMk cId="1297426670" sldId="2147483828"/>
              <pc:sldLayoutMk cId="3024884783" sldId="2147483833"/>
              <ac:spMk id="6" creationId="{00000000-0000-0000-0000-000000000000}"/>
            </ac:spMkLst>
          </pc:spChg>
        </pc:sldLayoutChg>
        <pc:sldLayoutChg chg="modSp">
          <pc:chgData name="Iturra, Julio" userId="1e32fb54-b3a6-4f6a-9acb-bd9611b4f02e" providerId="ADAL" clId="{FF64CFB8-A129-49D9-A82C-5586398284F9}" dt="2024-09-25T13:23:27.674" v="0"/>
          <pc:sldLayoutMkLst>
            <pc:docMk/>
            <pc:sldMasterMk cId="1297426670" sldId="2147483828"/>
            <pc:sldLayoutMk cId="1870949276" sldId="2147483836"/>
          </pc:sldLayoutMkLst>
          <pc:spChg chg="mod">
            <ac:chgData name="Iturra, Julio" userId="1e32fb54-b3a6-4f6a-9acb-bd9611b4f02e" providerId="ADAL" clId="{FF64CFB8-A129-49D9-A82C-5586398284F9}" dt="2024-09-25T13:23:27.674" v="0"/>
            <ac:spMkLst>
              <pc:docMk/>
              <pc:sldMasterMk cId="1297426670" sldId="2147483828"/>
              <pc:sldLayoutMk cId="1870949276" sldId="2147483836"/>
              <ac:spMk id="2" creationId="{00000000-0000-0000-0000-000000000000}"/>
            </ac:spMkLst>
          </pc:spChg>
          <pc:spChg chg="mod">
            <ac:chgData name="Iturra, Julio" userId="1e32fb54-b3a6-4f6a-9acb-bd9611b4f02e" providerId="ADAL" clId="{FF64CFB8-A129-49D9-A82C-5586398284F9}" dt="2024-09-25T13:23:27.674" v="0"/>
            <ac:spMkLst>
              <pc:docMk/>
              <pc:sldMasterMk cId="1297426670" sldId="2147483828"/>
              <pc:sldLayoutMk cId="1870949276" sldId="2147483836"/>
              <ac:spMk id="3" creationId="{00000000-0000-0000-0000-000000000000}"/>
            </ac:spMkLst>
          </pc:spChg>
          <pc:spChg chg="mod">
            <ac:chgData name="Iturra, Julio" userId="1e32fb54-b3a6-4f6a-9acb-bd9611b4f02e" providerId="ADAL" clId="{FF64CFB8-A129-49D9-A82C-5586398284F9}" dt="2024-09-25T13:23:27.674" v="0"/>
            <ac:spMkLst>
              <pc:docMk/>
              <pc:sldMasterMk cId="1297426670" sldId="2147483828"/>
              <pc:sldLayoutMk cId="1870949276" sldId="2147483836"/>
              <ac:spMk id="4" creationId="{00000000-0000-0000-0000-000000000000}"/>
            </ac:spMkLst>
          </pc:spChg>
        </pc:sldLayoutChg>
        <pc:sldLayoutChg chg="modSp">
          <pc:chgData name="Iturra, Julio" userId="1e32fb54-b3a6-4f6a-9acb-bd9611b4f02e" providerId="ADAL" clId="{FF64CFB8-A129-49D9-A82C-5586398284F9}" dt="2024-09-25T13:23:27.674" v="0"/>
          <pc:sldLayoutMkLst>
            <pc:docMk/>
            <pc:sldMasterMk cId="1297426670" sldId="2147483828"/>
            <pc:sldLayoutMk cId="473074104" sldId="2147483837"/>
          </pc:sldLayoutMkLst>
          <pc:spChg chg="mod">
            <ac:chgData name="Iturra, Julio" userId="1e32fb54-b3a6-4f6a-9acb-bd9611b4f02e" providerId="ADAL" clId="{FF64CFB8-A129-49D9-A82C-5586398284F9}" dt="2024-09-25T13:23:27.674" v="0"/>
            <ac:spMkLst>
              <pc:docMk/>
              <pc:sldMasterMk cId="1297426670" sldId="2147483828"/>
              <pc:sldLayoutMk cId="473074104" sldId="2147483837"/>
              <ac:spMk id="2" creationId="{00000000-0000-0000-0000-000000000000}"/>
            </ac:spMkLst>
          </pc:spChg>
          <pc:spChg chg="mod">
            <ac:chgData name="Iturra, Julio" userId="1e32fb54-b3a6-4f6a-9acb-bd9611b4f02e" providerId="ADAL" clId="{FF64CFB8-A129-49D9-A82C-5586398284F9}" dt="2024-09-25T13:23:27.674" v="0"/>
            <ac:spMkLst>
              <pc:docMk/>
              <pc:sldMasterMk cId="1297426670" sldId="2147483828"/>
              <pc:sldLayoutMk cId="473074104" sldId="2147483837"/>
              <ac:spMk id="3" creationId="{00000000-0000-0000-0000-000000000000}"/>
            </ac:spMkLst>
          </pc:spChg>
          <pc:spChg chg="mod">
            <ac:chgData name="Iturra, Julio" userId="1e32fb54-b3a6-4f6a-9acb-bd9611b4f02e" providerId="ADAL" clId="{FF64CFB8-A129-49D9-A82C-5586398284F9}" dt="2024-09-25T13:23:27.674" v="0"/>
            <ac:spMkLst>
              <pc:docMk/>
              <pc:sldMasterMk cId="1297426670" sldId="2147483828"/>
              <pc:sldLayoutMk cId="473074104" sldId="2147483837"/>
              <ac:spMk id="4" creationId="{00000000-0000-0000-0000-000000000000}"/>
            </ac:spMkLst>
          </pc:spChg>
        </pc:sldLayoutChg>
        <pc:sldLayoutChg chg="modSp">
          <pc:chgData name="Iturra, Julio" userId="1e32fb54-b3a6-4f6a-9acb-bd9611b4f02e" providerId="ADAL" clId="{FF64CFB8-A129-49D9-A82C-5586398284F9}" dt="2024-09-25T13:23:27.674" v="0"/>
          <pc:sldLayoutMkLst>
            <pc:docMk/>
            <pc:sldMasterMk cId="1297426670" sldId="2147483828"/>
            <pc:sldLayoutMk cId="3965456606" sldId="2147483839"/>
          </pc:sldLayoutMkLst>
          <pc:spChg chg="mod">
            <ac:chgData name="Iturra, Julio" userId="1e32fb54-b3a6-4f6a-9acb-bd9611b4f02e" providerId="ADAL" clId="{FF64CFB8-A129-49D9-A82C-5586398284F9}" dt="2024-09-25T13:23:27.674" v="0"/>
            <ac:spMkLst>
              <pc:docMk/>
              <pc:sldMasterMk cId="1297426670" sldId="2147483828"/>
              <pc:sldLayoutMk cId="3965456606" sldId="2147483839"/>
              <ac:spMk id="2" creationId="{00000000-0000-0000-0000-000000000000}"/>
            </ac:spMkLst>
          </pc:spChg>
          <pc:spChg chg="mod">
            <ac:chgData name="Iturra, Julio" userId="1e32fb54-b3a6-4f6a-9acb-bd9611b4f02e" providerId="ADAL" clId="{FF64CFB8-A129-49D9-A82C-5586398284F9}" dt="2024-09-25T13:23:27.674" v="0"/>
            <ac:spMkLst>
              <pc:docMk/>
              <pc:sldMasterMk cId="1297426670" sldId="2147483828"/>
              <pc:sldLayoutMk cId="3965456606" sldId="2147483839"/>
              <ac:spMk id="3" creationId="{00000000-0000-0000-0000-000000000000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DB4DC7-1920-4675-8E83-442C7712BA7E}" type="datetimeFigureOut">
              <a:rPr lang="en-GB" smtClean="0"/>
              <a:t>25/09/2024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98525" y="1143000"/>
            <a:ext cx="50609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C404CB-79B5-4CE3-A2B5-ED889D3C0A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44289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98525" y="1143000"/>
            <a:ext cx="50609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C404CB-79B5-4CE3-A2B5-ED889D3C0A00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70901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0075" y="478823"/>
            <a:ext cx="3600450" cy="1018599"/>
          </a:xfrm>
        </p:spPr>
        <p:txBody>
          <a:bodyPr anchor="b"/>
          <a:lstStyle>
            <a:lvl1pPr algn="ctr">
              <a:defRPr sz="236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0075" y="1536703"/>
            <a:ext cx="3600450" cy="706382"/>
          </a:xfrm>
        </p:spPr>
        <p:txBody>
          <a:bodyPr/>
          <a:lstStyle>
            <a:lvl1pPr marL="0" indent="0" algn="ctr">
              <a:buNone/>
              <a:defRPr sz="945"/>
            </a:lvl1pPr>
            <a:lvl2pPr marL="180045" indent="0" algn="ctr">
              <a:buNone/>
              <a:defRPr sz="788"/>
            </a:lvl2pPr>
            <a:lvl3pPr marL="360091" indent="0" algn="ctr">
              <a:buNone/>
              <a:defRPr sz="709"/>
            </a:lvl3pPr>
            <a:lvl4pPr marL="540136" indent="0" algn="ctr">
              <a:buNone/>
              <a:defRPr sz="630"/>
            </a:lvl4pPr>
            <a:lvl5pPr marL="720181" indent="0" algn="ctr">
              <a:buNone/>
              <a:defRPr sz="630"/>
            </a:lvl5pPr>
            <a:lvl6pPr marL="900227" indent="0" algn="ctr">
              <a:buNone/>
              <a:defRPr sz="630"/>
            </a:lvl6pPr>
            <a:lvl7pPr marL="1080272" indent="0" algn="ctr">
              <a:buNone/>
              <a:defRPr sz="630"/>
            </a:lvl7pPr>
            <a:lvl8pPr marL="1260318" indent="0" algn="ctr">
              <a:buNone/>
              <a:defRPr sz="630"/>
            </a:lvl8pPr>
            <a:lvl9pPr marL="1440363" indent="0" algn="ctr">
              <a:buNone/>
              <a:defRPr sz="63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09603-0A2B-4FAA-8CCA-C215CBD5387F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E81BB-19A5-49FF-9E34-285101875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553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09603-0A2B-4FAA-8CCA-C215CBD5387F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E81BB-19A5-49FF-9E34-285101875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291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435430" y="155770"/>
            <a:ext cx="1035129" cy="247944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0041" y="155770"/>
            <a:ext cx="3045381" cy="247944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09603-0A2B-4FAA-8CCA-C215CBD5387F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E81BB-19A5-49FF-9E34-285101875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186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09603-0A2B-4FAA-8CCA-C215CBD5387F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E81BB-19A5-49FF-9E34-285101875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437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7541" y="729409"/>
            <a:ext cx="4140518" cy="1217036"/>
          </a:xfrm>
        </p:spPr>
        <p:txBody>
          <a:bodyPr anchor="b"/>
          <a:lstStyle>
            <a:lvl1pPr>
              <a:defRPr sz="236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7541" y="1957959"/>
            <a:ext cx="4140518" cy="640010"/>
          </a:xfrm>
        </p:spPr>
        <p:txBody>
          <a:bodyPr/>
          <a:lstStyle>
            <a:lvl1pPr marL="0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1pPr>
            <a:lvl2pPr marL="18004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2pPr>
            <a:lvl3pPr marL="360091" indent="0">
              <a:buNone/>
              <a:defRPr sz="709">
                <a:solidFill>
                  <a:schemeClr val="tx1">
                    <a:tint val="75000"/>
                  </a:schemeClr>
                </a:solidFill>
              </a:defRPr>
            </a:lvl3pPr>
            <a:lvl4pPr marL="540136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4pPr>
            <a:lvl5pPr marL="720181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5pPr>
            <a:lvl6pPr marL="900227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6pPr>
            <a:lvl7pPr marL="1080272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7pPr>
            <a:lvl8pPr marL="1260318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8pPr>
            <a:lvl9pPr marL="1440363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09603-0A2B-4FAA-8CCA-C215CBD5387F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E81BB-19A5-49FF-9E34-285101875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166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0041" y="778849"/>
            <a:ext cx="2040255" cy="18563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30304" y="778849"/>
            <a:ext cx="2040255" cy="18563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09603-0A2B-4FAA-8CCA-C215CBD5387F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E81BB-19A5-49FF-9E34-285101875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176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666" y="155770"/>
            <a:ext cx="4140518" cy="56551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0667" y="717218"/>
            <a:ext cx="2030879" cy="351498"/>
          </a:xfrm>
        </p:spPr>
        <p:txBody>
          <a:bodyPr anchor="b"/>
          <a:lstStyle>
            <a:lvl1pPr marL="0" indent="0">
              <a:buNone/>
              <a:defRPr sz="945" b="1"/>
            </a:lvl1pPr>
            <a:lvl2pPr marL="180045" indent="0">
              <a:buNone/>
              <a:defRPr sz="788" b="1"/>
            </a:lvl2pPr>
            <a:lvl3pPr marL="360091" indent="0">
              <a:buNone/>
              <a:defRPr sz="709" b="1"/>
            </a:lvl3pPr>
            <a:lvl4pPr marL="540136" indent="0">
              <a:buNone/>
              <a:defRPr sz="630" b="1"/>
            </a:lvl4pPr>
            <a:lvl5pPr marL="720181" indent="0">
              <a:buNone/>
              <a:defRPr sz="630" b="1"/>
            </a:lvl5pPr>
            <a:lvl6pPr marL="900227" indent="0">
              <a:buNone/>
              <a:defRPr sz="630" b="1"/>
            </a:lvl6pPr>
            <a:lvl7pPr marL="1080272" indent="0">
              <a:buNone/>
              <a:defRPr sz="630" b="1"/>
            </a:lvl7pPr>
            <a:lvl8pPr marL="1260318" indent="0">
              <a:buNone/>
              <a:defRPr sz="630" b="1"/>
            </a:lvl8pPr>
            <a:lvl9pPr marL="1440363" indent="0">
              <a:buNone/>
              <a:defRPr sz="63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0667" y="1068716"/>
            <a:ext cx="2030879" cy="15719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430304" y="717218"/>
            <a:ext cx="2040880" cy="351498"/>
          </a:xfrm>
        </p:spPr>
        <p:txBody>
          <a:bodyPr anchor="b"/>
          <a:lstStyle>
            <a:lvl1pPr marL="0" indent="0">
              <a:buNone/>
              <a:defRPr sz="945" b="1"/>
            </a:lvl1pPr>
            <a:lvl2pPr marL="180045" indent="0">
              <a:buNone/>
              <a:defRPr sz="788" b="1"/>
            </a:lvl2pPr>
            <a:lvl3pPr marL="360091" indent="0">
              <a:buNone/>
              <a:defRPr sz="709" b="1"/>
            </a:lvl3pPr>
            <a:lvl4pPr marL="540136" indent="0">
              <a:buNone/>
              <a:defRPr sz="630" b="1"/>
            </a:lvl4pPr>
            <a:lvl5pPr marL="720181" indent="0">
              <a:buNone/>
              <a:defRPr sz="630" b="1"/>
            </a:lvl5pPr>
            <a:lvl6pPr marL="900227" indent="0">
              <a:buNone/>
              <a:defRPr sz="630" b="1"/>
            </a:lvl6pPr>
            <a:lvl7pPr marL="1080272" indent="0">
              <a:buNone/>
              <a:defRPr sz="630" b="1"/>
            </a:lvl7pPr>
            <a:lvl8pPr marL="1260318" indent="0">
              <a:buNone/>
              <a:defRPr sz="630" b="1"/>
            </a:lvl8pPr>
            <a:lvl9pPr marL="1440363" indent="0">
              <a:buNone/>
              <a:defRPr sz="63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430304" y="1068716"/>
            <a:ext cx="2040880" cy="15719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09603-0A2B-4FAA-8CCA-C215CBD5387F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E81BB-19A5-49FF-9E34-285101875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377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09603-0A2B-4FAA-8CCA-C215CBD5387F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E81BB-19A5-49FF-9E34-285101875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231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09603-0A2B-4FAA-8CCA-C215CBD5387F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E81BB-19A5-49FF-9E34-285101875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977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667" y="195051"/>
            <a:ext cx="1548318" cy="682678"/>
          </a:xfrm>
        </p:spPr>
        <p:txBody>
          <a:bodyPr anchor="b"/>
          <a:lstStyle>
            <a:lvl1pPr>
              <a:defRPr sz="12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0880" y="421256"/>
            <a:ext cx="2430304" cy="2079188"/>
          </a:xfrm>
        </p:spPr>
        <p:txBody>
          <a:bodyPr/>
          <a:lstStyle>
            <a:lvl1pPr>
              <a:defRPr sz="1260"/>
            </a:lvl1pPr>
            <a:lvl2pPr>
              <a:defRPr sz="1103"/>
            </a:lvl2pPr>
            <a:lvl3pPr>
              <a:defRPr sz="945"/>
            </a:lvl3pPr>
            <a:lvl4pPr>
              <a:defRPr sz="788"/>
            </a:lvl4pPr>
            <a:lvl5pPr>
              <a:defRPr sz="788"/>
            </a:lvl5pPr>
            <a:lvl6pPr>
              <a:defRPr sz="788"/>
            </a:lvl6pPr>
            <a:lvl7pPr>
              <a:defRPr sz="788"/>
            </a:lvl7pPr>
            <a:lvl8pPr>
              <a:defRPr sz="788"/>
            </a:lvl8pPr>
            <a:lvl9pPr>
              <a:defRPr sz="78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30667" y="877729"/>
            <a:ext cx="1548318" cy="1626101"/>
          </a:xfrm>
        </p:spPr>
        <p:txBody>
          <a:bodyPr/>
          <a:lstStyle>
            <a:lvl1pPr marL="0" indent="0">
              <a:buNone/>
              <a:defRPr sz="630"/>
            </a:lvl1pPr>
            <a:lvl2pPr marL="180045" indent="0">
              <a:buNone/>
              <a:defRPr sz="551"/>
            </a:lvl2pPr>
            <a:lvl3pPr marL="360091" indent="0">
              <a:buNone/>
              <a:defRPr sz="473"/>
            </a:lvl3pPr>
            <a:lvl4pPr marL="540136" indent="0">
              <a:buNone/>
              <a:defRPr sz="394"/>
            </a:lvl4pPr>
            <a:lvl5pPr marL="720181" indent="0">
              <a:buNone/>
              <a:defRPr sz="394"/>
            </a:lvl5pPr>
            <a:lvl6pPr marL="900227" indent="0">
              <a:buNone/>
              <a:defRPr sz="394"/>
            </a:lvl6pPr>
            <a:lvl7pPr marL="1080272" indent="0">
              <a:buNone/>
              <a:defRPr sz="394"/>
            </a:lvl7pPr>
            <a:lvl8pPr marL="1260318" indent="0">
              <a:buNone/>
              <a:defRPr sz="394"/>
            </a:lvl8pPr>
            <a:lvl9pPr marL="1440363" indent="0">
              <a:buNone/>
              <a:defRPr sz="39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09603-0A2B-4FAA-8CCA-C215CBD5387F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E81BB-19A5-49FF-9E34-285101875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656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667" y="195051"/>
            <a:ext cx="1548318" cy="682678"/>
          </a:xfrm>
        </p:spPr>
        <p:txBody>
          <a:bodyPr anchor="b"/>
          <a:lstStyle>
            <a:lvl1pPr>
              <a:defRPr sz="12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040880" y="421256"/>
            <a:ext cx="2430304" cy="2079188"/>
          </a:xfrm>
        </p:spPr>
        <p:txBody>
          <a:bodyPr anchor="t"/>
          <a:lstStyle>
            <a:lvl1pPr marL="0" indent="0">
              <a:buNone/>
              <a:defRPr sz="1260"/>
            </a:lvl1pPr>
            <a:lvl2pPr marL="180045" indent="0">
              <a:buNone/>
              <a:defRPr sz="1103"/>
            </a:lvl2pPr>
            <a:lvl3pPr marL="360091" indent="0">
              <a:buNone/>
              <a:defRPr sz="945"/>
            </a:lvl3pPr>
            <a:lvl4pPr marL="540136" indent="0">
              <a:buNone/>
              <a:defRPr sz="788"/>
            </a:lvl4pPr>
            <a:lvl5pPr marL="720181" indent="0">
              <a:buNone/>
              <a:defRPr sz="788"/>
            </a:lvl5pPr>
            <a:lvl6pPr marL="900227" indent="0">
              <a:buNone/>
              <a:defRPr sz="788"/>
            </a:lvl6pPr>
            <a:lvl7pPr marL="1080272" indent="0">
              <a:buNone/>
              <a:defRPr sz="788"/>
            </a:lvl7pPr>
            <a:lvl8pPr marL="1260318" indent="0">
              <a:buNone/>
              <a:defRPr sz="788"/>
            </a:lvl8pPr>
            <a:lvl9pPr marL="1440363" indent="0">
              <a:buNone/>
              <a:defRPr sz="788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30667" y="877729"/>
            <a:ext cx="1548318" cy="1626101"/>
          </a:xfrm>
        </p:spPr>
        <p:txBody>
          <a:bodyPr/>
          <a:lstStyle>
            <a:lvl1pPr marL="0" indent="0">
              <a:buNone/>
              <a:defRPr sz="630"/>
            </a:lvl1pPr>
            <a:lvl2pPr marL="180045" indent="0">
              <a:buNone/>
              <a:defRPr sz="551"/>
            </a:lvl2pPr>
            <a:lvl3pPr marL="360091" indent="0">
              <a:buNone/>
              <a:defRPr sz="473"/>
            </a:lvl3pPr>
            <a:lvl4pPr marL="540136" indent="0">
              <a:buNone/>
              <a:defRPr sz="394"/>
            </a:lvl4pPr>
            <a:lvl5pPr marL="720181" indent="0">
              <a:buNone/>
              <a:defRPr sz="394"/>
            </a:lvl5pPr>
            <a:lvl6pPr marL="900227" indent="0">
              <a:buNone/>
              <a:defRPr sz="394"/>
            </a:lvl6pPr>
            <a:lvl7pPr marL="1080272" indent="0">
              <a:buNone/>
              <a:defRPr sz="394"/>
            </a:lvl7pPr>
            <a:lvl8pPr marL="1260318" indent="0">
              <a:buNone/>
              <a:defRPr sz="394"/>
            </a:lvl8pPr>
            <a:lvl9pPr marL="1440363" indent="0">
              <a:buNone/>
              <a:defRPr sz="39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09603-0A2B-4FAA-8CCA-C215CBD5387F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E81BB-19A5-49FF-9E34-285101875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892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0041" y="155770"/>
            <a:ext cx="4140518" cy="5655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0041" y="778849"/>
            <a:ext cx="4140518" cy="18563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30041" y="2711749"/>
            <a:ext cx="1080135" cy="1557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809603-0A2B-4FAA-8CCA-C215CBD5387F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90199" y="2711749"/>
            <a:ext cx="1620203" cy="1557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390424" y="2711749"/>
            <a:ext cx="1080135" cy="1557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4E81BB-19A5-49FF-9E34-285101875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574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l" defTabSz="360091" rtl="0" eaLnBrk="1" latinLnBrk="0" hangingPunct="1">
        <a:lnSpc>
          <a:spcPct val="90000"/>
        </a:lnSpc>
        <a:spcBef>
          <a:spcPct val="0"/>
        </a:spcBef>
        <a:buNone/>
        <a:defRPr sz="17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0023" indent="-90023" algn="l" defTabSz="360091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103" kern="1200">
          <a:solidFill>
            <a:schemeClr val="tx1"/>
          </a:solidFill>
          <a:latin typeface="+mn-lt"/>
          <a:ea typeface="+mn-ea"/>
          <a:cs typeface="+mn-cs"/>
        </a:defRPr>
      </a:lvl1pPr>
      <a:lvl2pPr marL="270068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2pPr>
      <a:lvl3pPr marL="450113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88" kern="1200">
          <a:solidFill>
            <a:schemeClr val="tx1"/>
          </a:solidFill>
          <a:latin typeface="+mn-lt"/>
          <a:ea typeface="+mn-ea"/>
          <a:cs typeface="+mn-cs"/>
        </a:defRPr>
      </a:lvl3pPr>
      <a:lvl4pPr marL="630159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4pPr>
      <a:lvl5pPr marL="810204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5pPr>
      <a:lvl6pPr marL="990249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6pPr>
      <a:lvl7pPr marL="1170295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7pPr>
      <a:lvl8pPr marL="1350340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8pPr>
      <a:lvl9pPr marL="1530386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1pPr>
      <a:lvl2pPr marL="180045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2pPr>
      <a:lvl3pPr marL="360091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3pPr>
      <a:lvl4pPr marL="540136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4pPr>
      <a:lvl5pPr marL="720181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5pPr>
      <a:lvl6pPr marL="900227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6pPr>
      <a:lvl7pPr marL="1080272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7pPr>
      <a:lvl8pPr marL="1260318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8pPr>
      <a:lvl9pPr marL="1440363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B56288A2-3801-A866-D346-A89EFCFEA2B2}"/>
              </a:ext>
            </a:extLst>
          </p:cNvPr>
          <p:cNvGrpSpPr/>
          <p:nvPr/>
        </p:nvGrpSpPr>
        <p:grpSpPr>
          <a:xfrm>
            <a:off x="3" y="211250"/>
            <a:ext cx="4751881" cy="2302344"/>
            <a:chOff x="905709" y="457004"/>
            <a:chExt cx="3118270" cy="1726758"/>
          </a:xfrm>
        </p:grpSpPr>
        <p:sp>
          <p:nvSpPr>
            <p:cNvPr id="30" name="Rectángulo 3">
              <a:extLst>
                <a:ext uri="{FF2B5EF4-FFF2-40B4-BE49-F238E27FC236}">
                  <a16:creationId xmlns:a16="http://schemas.microsoft.com/office/drawing/2014/main" id="{70261B79-5D89-227D-9429-3BF0A8DD0692}"/>
                </a:ext>
              </a:extLst>
            </p:cNvPr>
            <p:cNvSpPr>
              <a:spLocks/>
            </p:cNvSpPr>
            <p:nvPr/>
          </p:nvSpPr>
          <p:spPr>
            <a:xfrm>
              <a:off x="3201017" y="1909442"/>
              <a:ext cx="822960" cy="274320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69752" tIns="34876" rIns="69752" bIns="3487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948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Redistributive</a:t>
              </a:r>
            </a:p>
            <a:p>
              <a:pPr algn="ctr"/>
              <a:r>
                <a:rPr lang="en-GB" sz="948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preferences</a:t>
              </a:r>
            </a:p>
          </p:txBody>
        </p:sp>
        <p:cxnSp>
          <p:nvCxnSpPr>
            <p:cNvPr id="114" name="Straight Connector 113"/>
            <p:cNvCxnSpPr>
              <a:cxnSpLocks/>
              <a:endCxn id="8" idx="2"/>
            </p:cNvCxnSpPr>
            <p:nvPr/>
          </p:nvCxnSpPr>
          <p:spPr>
            <a:xfrm flipV="1">
              <a:off x="2508201" y="1327395"/>
              <a:ext cx="0" cy="671345"/>
            </a:xfrm>
            <a:prstGeom prst="line">
              <a:avLst/>
            </a:prstGeom>
            <a:ln w="9525">
              <a:headEnd type="triangle" w="sm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20" name="Straight Connector 119"/>
            <p:cNvCxnSpPr>
              <a:cxnSpLocks/>
              <a:endCxn id="5" idx="3"/>
            </p:cNvCxnSpPr>
            <p:nvPr/>
          </p:nvCxnSpPr>
          <p:spPr>
            <a:xfrm flipH="1">
              <a:off x="1815386" y="2046602"/>
              <a:ext cx="1327552" cy="0"/>
            </a:xfrm>
            <a:prstGeom prst="line">
              <a:avLst/>
            </a:prstGeom>
            <a:ln w="9525">
              <a:headEnd type="triangle" w="sm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180" name="Rectángulo 3"/>
            <p:cNvSpPr>
              <a:spLocks/>
            </p:cNvSpPr>
            <p:nvPr/>
          </p:nvSpPr>
          <p:spPr>
            <a:xfrm>
              <a:off x="992426" y="457004"/>
              <a:ext cx="822960" cy="274320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69752" tIns="34876" rIns="69752" bIns="3487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948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Economic Inequality</a:t>
              </a:r>
            </a:p>
          </p:txBody>
        </p:sp>
        <p:sp>
          <p:nvSpPr>
            <p:cNvPr id="5" name="Rectángulo 3">
              <a:extLst>
                <a:ext uri="{FF2B5EF4-FFF2-40B4-BE49-F238E27FC236}">
                  <a16:creationId xmlns:a16="http://schemas.microsoft.com/office/drawing/2014/main" id="{426FE474-D0FD-1684-BCA6-DB8BE9234090}"/>
                </a:ext>
              </a:extLst>
            </p:cNvPr>
            <p:cNvSpPr>
              <a:spLocks/>
            </p:cNvSpPr>
            <p:nvPr/>
          </p:nvSpPr>
          <p:spPr>
            <a:xfrm>
              <a:off x="992426" y="1909442"/>
              <a:ext cx="822960" cy="274320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69752" tIns="34876" rIns="69752" bIns="3487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948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Class-based network homogeneity</a:t>
              </a:r>
            </a:p>
          </p:txBody>
        </p:sp>
        <p:sp>
          <p:nvSpPr>
            <p:cNvPr id="8" name="Rectángulo 3">
              <a:extLst>
                <a:ext uri="{FF2B5EF4-FFF2-40B4-BE49-F238E27FC236}">
                  <a16:creationId xmlns:a16="http://schemas.microsoft.com/office/drawing/2014/main" id="{8FA6A46F-E49F-E4E2-5BDA-DBE5392B5716}"/>
                </a:ext>
              </a:extLst>
            </p:cNvPr>
            <p:cNvSpPr>
              <a:spLocks/>
            </p:cNvSpPr>
            <p:nvPr/>
          </p:nvSpPr>
          <p:spPr>
            <a:xfrm>
              <a:off x="2096721" y="1053073"/>
              <a:ext cx="822960" cy="274320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69752" tIns="34876" rIns="69752" bIns="3487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948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Social Class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90F750-C288-3515-A8A3-691C2EB72BC2}"/>
                </a:ext>
              </a:extLst>
            </p:cNvPr>
            <p:cNvCxnSpPr>
              <a:cxnSpLocks/>
              <a:endCxn id="180" idx="2"/>
            </p:cNvCxnSpPr>
            <p:nvPr/>
          </p:nvCxnSpPr>
          <p:spPr>
            <a:xfrm flipH="1" flipV="1">
              <a:off x="1403906" y="731324"/>
              <a:ext cx="996394" cy="1062629"/>
            </a:xfrm>
            <a:prstGeom prst="line">
              <a:avLst/>
            </a:prstGeom>
            <a:ln w="9525">
              <a:headEnd type="triangle" w="sm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9CEF046-CDC0-ECE0-1896-2212472F6031}"/>
                </a:ext>
              </a:extLst>
            </p:cNvPr>
            <p:cNvCxnSpPr>
              <a:cxnSpLocks/>
            </p:cNvCxnSpPr>
            <p:nvPr/>
          </p:nvCxnSpPr>
          <p:spPr>
            <a:xfrm>
              <a:off x="992428" y="1014334"/>
              <a:ext cx="3031551" cy="0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8596478-4705-2B0A-B5A3-4EB09D1F456C}"/>
                </a:ext>
              </a:extLst>
            </p:cNvPr>
            <p:cNvSpPr txBox="1">
              <a:spLocks/>
            </p:cNvSpPr>
            <p:nvPr/>
          </p:nvSpPr>
          <p:spPr>
            <a:xfrm>
              <a:off x="905709" y="829668"/>
              <a:ext cx="996394" cy="3465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Country-level</a:t>
              </a:r>
              <a:br>
                <a:rPr lang="en-US" sz="80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br>
                <a:rPr lang="en-US" sz="80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US" sz="80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Individual-level</a:t>
              </a: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FB028262-CA3A-E3FB-DDC3-0FFDD9B90457}"/>
              </a:ext>
            </a:extLst>
          </p:cNvPr>
          <p:cNvSpPr txBox="1"/>
          <p:nvPr/>
        </p:nvSpPr>
        <p:spPr>
          <a:xfrm>
            <a:off x="2391215" y="1635798"/>
            <a:ext cx="309700" cy="2155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5431E05-E617-0B38-8E72-D9CB3C56DF4F}"/>
              </a:ext>
            </a:extLst>
          </p:cNvPr>
          <p:cNvSpPr txBox="1"/>
          <p:nvPr/>
        </p:nvSpPr>
        <p:spPr>
          <a:xfrm>
            <a:off x="1408620" y="1335653"/>
            <a:ext cx="309700" cy="2155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H2</a:t>
            </a:r>
          </a:p>
        </p:txBody>
      </p:sp>
    </p:spTree>
    <p:extLst>
      <p:ext uri="{BB962C8B-B14F-4D97-AF65-F5344CB8AC3E}">
        <p14:creationId xmlns:p14="http://schemas.microsoft.com/office/powerpoint/2010/main" val="11760815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0</TotalTime>
  <Words>16</Words>
  <Application>Microsoft Office PowerPoint</Application>
  <PresentationFormat>Custom</PresentationFormat>
  <Paragraphs>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2013 - 2022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 de Windows</dc:creator>
  <cp:lastModifiedBy>Iturra, Julio</cp:lastModifiedBy>
  <cp:revision>109</cp:revision>
  <dcterms:created xsi:type="dcterms:W3CDTF">2019-09-23T19:42:25Z</dcterms:created>
  <dcterms:modified xsi:type="dcterms:W3CDTF">2024-09-25T13:23:41Z</dcterms:modified>
</cp:coreProperties>
</file>