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67" r:id="rId2"/>
  </p:sldIdLst>
  <p:sldSz cx="4800600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4CFB8-A129-49D9-A82C-5586398284F9}" v="23" dt="2024-09-25T13:23:37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 varScale="1">
        <p:scale>
          <a:sx n="232" d="100"/>
          <a:sy n="232" d="100"/>
        </p:scale>
        <p:origin x="1458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urra, Julio" userId="1e32fb54-b3a6-4f6a-9acb-bd9611b4f02e" providerId="ADAL" clId="{FF64CFB8-A129-49D9-A82C-5586398284F9}"/>
    <pc:docChg chg="undo custSel modSld modMainMaster modNotesMaster">
      <pc:chgData name="Iturra, Julio" userId="1e32fb54-b3a6-4f6a-9acb-bd9611b4f02e" providerId="ADAL" clId="{FF64CFB8-A129-49D9-A82C-5586398284F9}" dt="2024-11-27T12:50:43.992" v="74" actId="14100"/>
      <pc:docMkLst>
        <pc:docMk/>
      </pc:docMkLst>
      <pc:sldChg chg="modSp mod modNotes">
        <pc:chgData name="Iturra, Julio" userId="1e32fb54-b3a6-4f6a-9acb-bd9611b4f02e" providerId="ADAL" clId="{FF64CFB8-A129-49D9-A82C-5586398284F9}" dt="2024-11-27T12:50:43.992" v="74" actId="14100"/>
        <pc:sldMkLst>
          <pc:docMk/>
          <pc:sldMk cId="1176081557" sldId="267"/>
        </pc:sldMkLst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k cId="1176081557" sldId="267"/>
            <ac:spMk id="5" creationId="{426FE474-D0FD-1684-BCA6-DB8BE9234090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k cId="1176081557" sldId="267"/>
            <ac:spMk id="8" creationId="{8FA6A46F-E49F-E4E2-5BDA-DBE5392B5716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k cId="1176081557" sldId="267"/>
            <ac:spMk id="23" creationId="{78596478-4705-2B0A-B5A3-4EB09D1F456C}"/>
          </ac:spMkLst>
        </pc:spChg>
        <pc:spChg chg="mod">
          <ac:chgData name="Iturra, Julio" userId="1e32fb54-b3a6-4f6a-9acb-bd9611b4f02e" providerId="ADAL" clId="{FF64CFB8-A129-49D9-A82C-5586398284F9}" dt="2024-11-27T12:50:43.992" v="74" actId="14100"/>
          <ac:spMkLst>
            <pc:docMk/>
            <pc:sldMk cId="1176081557" sldId="267"/>
            <ac:spMk id="26" creationId="{FB028262-CA3A-E3FB-DDC3-0FFDD9B90457}"/>
          </ac:spMkLst>
        </pc:spChg>
        <pc:spChg chg="mod">
          <ac:chgData name="Iturra, Julio" userId="1e32fb54-b3a6-4f6a-9acb-bd9611b4f02e" providerId="ADAL" clId="{FF64CFB8-A129-49D9-A82C-5586398284F9}" dt="2024-11-27T12:50:29.667" v="73" actId="14100"/>
          <ac:spMkLst>
            <pc:docMk/>
            <pc:sldMk cId="1176081557" sldId="267"/>
            <ac:spMk id="27" creationId="{E5431E05-E617-0B38-8E72-D9CB3C56DF4F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k cId="1176081557" sldId="267"/>
            <ac:spMk id="30" creationId="{70261B79-5D89-227D-9429-3BF0A8DD0692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k cId="1176081557" sldId="267"/>
            <ac:spMk id="180" creationId="{00000000-0000-0000-0000-000000000000}"/>
          </ac:spMkLst>
        </pc:spChg>
        <pc:grpChg chg="mod">
          <ac:chgData name="Iturra, Julio" userId="1e32fb54-b3a6-4f6a-9acb-bd9611b4f02e" providerId="ADAL" clId="{FF64CFB8-A129-49D9-A82C-5586398284F9}" dt="2024-09-25T13:23:27.674" v="0"/>
          <ac:grpSpMkLst>
            <pc:docMk/>
            <pc:sldMk cId="1176081557" sldId="267"/>
            <ac:grpSpMk id="25" creationId="{B56288A2-3801-A866-D346-A89EFCFEA2B2}"/>
          </ac:grpSpMkLst>
        </pc:grpChg>
        <pc:cxnChg chg="mod">
          <ac:chgData name="Iturra, Julio" userId="1e32fb54-b3a6-4f6a-9acb-bd9611b4f02e" providerId="ADAL" clId="{FF64CFB8-A129-49D9-A82C-5586398284F9}" dt="2024-09-25T13:23:27.674" v="0"/>
          <ac:cxnSpMkLst>
            <pc:docMk/>
            <pc:sldMk cId="1176081557" sldId="267"/>
            <ac:cxnSpMk id="11" creationId="{E090F750-C288-3515-A8A3-691C2EB72BC2}"/>
          </ac:cxnSpMkLst>
        </pc:cxnChg>
        <pc:cxnChg chg="mod">
          <ac:chgData name="Iturra, Julio" userId="1e32fb54-b3a6-4f6a-9acb-bd9611b4f02e" providerId="ADAL" clId="{FF64CFB8-A129-49D9-A82C-5586398284F9}" dt="2024-09-25T13:23:27.674" v="0"/>
          <ac:cxnSpMkLst>
            <pc:docMk/>
            <pc:sldMk cId="1176081557" sldId="267"/>
            <ac:cxnSpMk id="21" creationId="{39CEF046-CDC0-ECE0-1896-2212472F6031}"/>
          </ac:cxnSpMkLst>
        </pc:cxnChg>
        <pc:cxnChg chg="mod">
          <ac:chgData name="Iturra, Julio" userId="1e32fb54-b3a6-4f6a-9acb-bd9611b4f02e" providerId="ADAL" clId="{FF64CFB8-A129-49D9-A82C-5586398284F9}" dt="2024-09-25T13:23:27.674" v="0"/>
          <ac:cxnSpMkLst>
            <pc:docMk/>
            <pc:sldMk cId="1176081557" sldId="267"/>
            <ac:cxnSpMk id="114" creationId="{00000000-0000-0000-0000-000000000000}"/>
          </ac:cxnSpMkLst>
        </pc:cxnChg>
        <pc:cxnChg chg="mod">
          <ac:chgData name="Iturra, Julio" userId="1e32fb54-b3a6-4f6a-9acb-bd9611b4f02e" providerId="ADAL" clId="{FF64CFB8-A129-49D9-A82C-5586398284F9}" dt="2024-09-25T13:23:27.674" v="0"/>
          <ac:cxnSpMkLst>
            <pc:docMk/>
            <pc:sldMk cId="1176081557" sldId="267"/>
            <ac:cxnSpMk id="120" creationId="{00000000-0000-0000-0000-000000000000}"/>
          </ac:cxnSpMkLst>
        </pc:cxnChg>
      </pc:sldChg>
      <pc:sldMasterChg chg="modSp modSldLayout">
        <pc:chgData name="Iturra, Julio" userId="1e32fb54-b3a6-4f6a-9acb-bd9611b4f02e" providerId="ADAL" clId="{FF64CFB8-A129-49D9-A82C-5586398284F9}" dt="2024-09-25T13:23:27.674" v="0"/>
        <pc:sldMasterMkLst>
          <pc:docMk/>
          <pc:sldMasterMk cId="1297426670" sldId="2147483828"/>
        </pc:sldMasterMkLst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asterMk cId="1297426670" sldId="2147483828"/>
            <ac:spMk id="2" creationId="{00000000-0000-0000-0000-000000000000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asterMk cId="1297426670" sldId="2147483828"/>
            <ac:spMk id="3" creationId="{00000000-0000-0000-0000-000000000000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asterMk cId="1297426670" sldId="2147483828"/>
            <ac:spMk id="4" creationId="{00000000-0000-0000-0000-000000000000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asterMk cId="1297426670" sldId="2147483828"/>
            <ac:spMk id="5" creationId="{00000000-0000-0000-0000-000000000000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asterMk cId="1297426670" sldId="2147483828"/>
            <ac:spMk id="6" creationId="{00000000-0000-0000-0000-000000000000}"/>
          </ac:spMkLst>
        </pc:sp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2871183273" sldId="2147483829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2871183273" sldId="2147483829"/>
              <ac:spMk id="2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2871183273" sldId="2147483829"/>
              <ac:spMk id="3" creationId="{00000000-0000-0000-0000-000000000000}"/>
            </ac:spMkLst>
          </pc:spChg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1736440576" sldId="2147483831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1736440576" sldId="2147483831"/>
              <ac:spMk id="2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1736440576" sldId="2147483831"/>
              <ac:spMk id="3" creationId="{00000000-0000-0000-0000-000000000000}"/>
            </ac:spMkLst>
          </pc:spChg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2100372203" sldId="2147483832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2100372203" sldId="2147483832"/>
              <ac:spMk id="3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2100372203" sldId="2147483832"/>
              <ac:spMk id="4" creationId="{00000000-0000-0000-0000-000000000000}"/>
            </ac:spMkLst>
          </pc:spChg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3024884783" sldId="2147483833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024884783" sldId="2147483833"/>
              <ac:spMk id="2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024884783" sldId="2147483833"/>
              <ac:spMk id="3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024884783" sldId="2147483833"/>
              <ac:spMk id="4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024884783" sldId="2147483833"/>
              <ac:spMk id="5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024884783" sldId="2147483833"/>
              <ac:spMk id="6" creationId="{00000000-0000-0000-0000-000000000000}"/>
            </ac:spMkLst>
          </pc:spChg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1870949276" sldId="2147483836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1870949276" sldId="2147483836"/>
              <ac:spMk id="2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1870949276" sldId="2147483836"/>
              <ac:spMk id="3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1870949276" sldId="2147483836"/>
              <ac:spMk id="4" creationId="{00000000-0000-0000-0000-000000000000}"/>
            </ac:spMkLst>
          </pc:spChg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473074104" sldId="2147483837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473074104" sldId="2147483837"/>
              <ac:spMk id="2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473074104" sldId="2147483837"/>
              <ac:spMk id="3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473074104" sldId="2147483837"/>
              <ac:spMk id="4" creationId="{00000000-0000-0000-0000-000000000000}"/>
            </ac:spMkLst>
          </pc:spChg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3965456606" sldId="2147483839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965456606" sldId="2147483839"/>
              <ac:spMk id="2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965456606" sldId="214748383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B4DC7-1920-4675-8E83-442C7712BA7E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1143000"/>
            <a:ext cx="5060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404CB-79B5-4CE3-A2B5-ED889D3C0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1143000"/>
            <a:ext cx="5060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404CB-79B5-4CE3-A2B5-ED889D3C0A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9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478823"/>
            <a:ext cx="3600450" cy="1018599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5" y="1536703"/>
            <a:ext cx="3600450" cy="706382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5430" y="155770"/>
            <a:ext cx="1035129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041" y="155770"/>
            <a:ext cx="3045381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1" y="729409"/>
            <a:ext cx="4140518" cy="1217036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41" y="1957959"/>
            <a:ext cx="4140518" cy="640010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041" y="778849"/>
            <a:ext cx="2040255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304" y="778849"/>
            <a:ext cx="2040255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6" y="155770"/>
            <a:ext cx="4140518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67" y="717218"/>
            <a:ext cx="2030879" cy="35149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67" y="1068716"/>
            <a:ext cx="2030879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0304" y="717218"/>
            <a:ext cx="2040880" cy="35149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30304" y="1068716"/>
            <a:ext cx="2040880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195051"/>
            <a:ext cx="1548318" cy="68267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880" y="421256"/>
            <a:ext cx="2430304" cy="207918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877729"/>
            <a:ext cx="1548318" cy="162610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5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195051"/>
            <a:ext cx="1548318" cy="68267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880" y="421256"/>
            <a:ext cx="2430304" cy="207918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877729"/>
            <a:ext cx="1548318" cy="162610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9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041" y="155770"/>
            <a:ext cx="4140518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041" y="778849"/>
            <a:ext cx="4140518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0041" y="2711749"/>
            <a:ext cx="1080135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0199" y="2711749"/>
            <a:ext cx="1620203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90424" y="2711749"/>
            <a:ext cx="1080135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56288A2-3801-A866-D346-A89EFCFEA2B2}"/>
              </a:ext>
            </a:extLst>
          </p:cNvPr>
          <p:cNvGrpSpPr/>
          <p:nvPr/>
        </p:nvGrpSpPr>
        <p:grpSpPr>
          <a:xfrm>
            <a:off x="3" y="211250"/>
            <a:ext cx="4751881" cy="2302344"/>
            <a:chOff x="905709" y="457004"/>
            <a:chExt cx="3118270" cy="1726758"/>
          </a:xfrm>
        </p:grpSpPr>
        <p:sp>
          <p:nvSpPr>
            <p:cNvPr id="30" name="Rectángulo 3">
              <a:extLst>
                <a:ext uri="{FF2B5EF4-FFF2-40B4-BE49-F238E27FC236}">
                  <a16:creationId xmlns:a16="http://schemas.microsoft.com/office/drawing/2014/main" id="{70261B79-5D89-227D-9429-3BF0A8DD0692}"/>
                </a:ext>
              </a:extLst>
            </p:cNvPr>
            <p:cNvSpPr>
              <a:spLocks/>
            </p:cNvSpPr>
            <p:nvPr/>
          </p:nvSpPr>
          <p:spPr>
            <a:xfrm>
              <a:off x="3201017" y="1909442"/>
              <a:ext cx="822960" cy="27432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752" tIns="34876" rIns="69752" bIns="348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Redistributive</a:t>
              </a:r>
            </a:p>
            <a:p>
              <a:pPr algn="ctr"/>
              <a:r>
                <a:rPr lang="en-GB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preferences</a:t>
              </a:r>
            </a:p>
          </p:txBody>
        </p:sp>
        <p:cxnSp>
          <p:nvCxnSpPr>
            <p:cNvPr id="114" name="Straight Connector 113"/>
            <p:cNvCxnSpPr>
              <a:cxnSpLocks/>
              <a:endCxn id="8" idx="2"/>
            </p:cNvCxnSpPr>
            <p:nvPr/>
          </p:nvCxnSpPr>
          <p:spPr>
            <a:xfrm flipV="1">
              <a:off x="2508201" y="1327395"/>
              <a:ext cx="0" cy="671345"/>
            </a:xfrm>
            <a:prstGeom prst="line">
              <a:avLst/>
            </a:prstGeom>
            <a:ln w="9525">
              <a:head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0" name="Straight Connector 119"/>
            <p:cNvCxnSpPr>
              <a:cxnSpLocks/>
              <a:endCxn id="5" idx="3"/>
            </p:cNvCxnSpPr>
            <p:nvPr/>
          </p:nvCxnSpPr>
          <p:spPr>
            <a:xfrm flipH="1">
              <a:off x="1815386" y="2046602"/>
              <a:ext cx="1327552" cy="0"/>
            </a:xfrm>
            <a:prstGeom prst="line">
              <a:avLst/>
            </a:prstGeom>
            <a:ln w="9525">
              <a:head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0" name="Rectángulo 3"/>
            <p:cNvSpPr>
              <a:spLocks/>
            </p:cNvSpPr>
            <p:nvPr/>
          </p:nvSpPr>
          <p:spPr>
            <a:xfrm>
              <a:off x="992426" y="457004"/>
              <a:ext cx="822960" cy="27432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752" tIns="34876" rIns="69752" bIns="348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 Inequality</a:t>
              </a:r>
            </a:p>
          </p:txBody>
        </p:sp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426FE474-D0FD-1684-BCA6-DB8BE9234090}"/>
                </a:ext>
              </a:extLst>
            </p:cNvPr>
            <p:cNvSpPr>
              <a:spLocks/>
            </p:cNvSpPr>
            <p:nvPr/>
          </p:nvSpPr>
          <p:spPr>
            <a:xfrm>
              <a:off x="992426" y="1909442"/>
              <a:ext cx="822960" cy="27432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752" tIns="34876" rIns="69752" bIns="348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Class-based network homogeneity</a:t>
              </a:r>
            </a:p>
          </p:txBody>
        </p:sp>
        <p:sp>
          <p:nvSpPr>
            <p:cNvPr id="8" name="Rectángulo 3">
              <a:extLst>
                <a:ext uri="{FF2B5EF4-FFF2-40B4-BE49-F238E27FC236}">
                  <a16:creationId xmlns:a16="http://schemas.microsoft.com/office/drawing/2014/main" id="{8FA6A46F-E49F-E4E2-5BDA-DBE5392B5716}"/>
                </a:ext>
              </a:extLst>
            </p:cNvPr>
            <p:cNvSpPr>
              <a:spLocks/>
            </p:cNvSpPr>
            <p:nvPr/>
          </p:nvSpPr>
          <p:spPr>
            <a:xfrm>
              <a:off x="2096721" y="1053073"/>
              <a:ext cx="822960" cy="27432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752" tIns="34876" rIns="69752" bIns="348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Class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90F750-C288-3515-A8A3-691C2EB72BC2}"/>
                </a:ext>
              </a:extLst>
            </p:cNvPr>
            <p:cNvCxnSpPr>
              <a:cxnSpLocks/>
              <a:endCxn id="180" idx="2"/>
            </p:cNvCxnSpPr>
            <p:nvPr/>
          </p:nvCxnSpPr>
          <p:spPr>
            <a:xfrm flipH="1" flipV="1">
              <a:off x="1403906" y="731324"/>
              <a:ext cx="996394" cy="1062629"/>
            </a:xfrm>
            <a:prstGeom prst="line">
              <a:avLst/>
            </a:prstGeom>
            <a:ln w="9525">
              <a:head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CEF046-CDC0-ECE0-1896-2212472F60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428" y="1014334"/>
              <a:ext cx="303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596478-4705-2B0A-B5A3-4EB09D1F456C}"/>
                </a:ext>
              </a:extLst>
            </p:cNvPr>
            <p:cNvSpPr txBox="1">
              <a:spLocks/>
            </p:cNvSpPr>
            <p:nvPr/>
          </p:nvSpPr>
          <p:spPr>
            <a:xfrm>
              <a:off x="905709" y="829668"/>
              <a:ext cx="996394" cy="346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Country-level</a:t>
              </a:r>
              <a:br>
                <a:rPr lang="en-US" sz="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br>
                <a:rPr lang="en-US" sz="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Individual-level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B028262-CA3A-E3FB-DDC3-0FFDD9B90457}"/>
              </a:ext>
            </a:extLst>
          </p:cNvPr>
          <p:cNvSpPr txBox="1"/>
          <p:nvPr/>
        </p:nvSpPr>
        <p:spPr>
          <a:xfrm>
            <a:off x="2442015" y="1635798"/>
            <a:ext cx="1254094" cy="33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  <a:p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segregation hypothesis</a:t>
            </a:r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31E05-E617-0B38-8E72-D9CB3C56DF4F}"/>
              </a:ext>
            </a:extLst>
          </p:cNvPr>
          <p:cNvSpPr txBox="1"/>
          <p:nvPr/>
        </p:nvSpPr>
        <p:spPr>
          <a:xfrm>
            <a:off x="411892" y="1335653"/>
            <a:ext cx="1161535" cy="33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</a:p>
          <a:p>
            <a:pPr algn="r"/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80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 hypothesis</a:t>
            </a:r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608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24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Iturra, Julio</cp:lastModifiedBy>
  <cp:revision>109</cp:revision>
  <dcterms:created xsi:type="dcterms:W3CDTF">2019-09-23T19:42:25Z</dcterms:created>
  <dcterms:modified xsi:type="dcterms:W3CDTF">2024-11-27T12:50:53Z</dcterms:modified>
</cp:coreProperties>
</file>