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93EA393-0BF6-459C-93F8-ED9426E37EAB}">
          <p14:sldIdLst>
            <p14:sldId id="256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1DFE8-BDD6-0263-45D5-B05193F58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08142-617C-35D8-CBE7-FD688E95D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201DB-6B9D-8A13-D13C-3CE3F1657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DCA5-AB33-4F41-BF23-FFFA6E5A784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D0C98-4BA0-2C89-0EB5-6803A6758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2611B-B9F9-2C6D-1862-EB15FF89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0C78-D4C9-4DD2-A245-B8F3396C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39ACF-FF1E-D6D4-B3B6-8924E2D8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FCBF1-1151-09A6-0F48-4D9188645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6E8FD-95FC-2809-36AF-8CDAF67A8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DCA5-AB33-4F41-BF23-FFFA6E5A784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8BF02-3EDB-F460-B671-544CD18F0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24E16-9379-54E6-1830-B03B5249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0C78-D4C9-4DD2-A245-B8F3396C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4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244029-3049-B8F6-0E86-86498082D3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A1639-2B6C-4A00-F57C-161F65EAC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EA7CE-8F69-CDB7-3902-57E995FA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DCA5-AB33-4F41-BF23-FFFA6E5A784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2AB85-CA5E-C32D-C466-80336C6A6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42AF7-0701-BE24-01F6-8DA4FF44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0C78-D4C9-4DD2-A245-B8F3396C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2519-3236-DE4A-3AD7-638EB111B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10863-A54C-E5AB-0888-B9F0E63E4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E8614-5F55-0060-FA89-500F6951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DCA5-AB33-4F41-BF23-FFFA6E5A784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38073-BC66-E81D-92EA-289079266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83A0D-96D8-7234-7523-C3816D4BE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0C78-D4C9-4DD2-A245-B8F3396C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AA87-C829-78A5-16FF-D6AB2D76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546F2-17A9-48E6-D9C9-E2CDED8E8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F1531-5D8F-5388-2C0C-3DC7731A3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DCA5-AB33-4F41-BF23-FFFA6E5A784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603C9-A838-B3D2-5B50-869F00FFD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C71FB-0A12-967E-787A-99CFF145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0C78-D4C9-4DD2-A245-B8F3396C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1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EFBA-A85B-157B-DF86-C87C0153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8AA4-51B2-22F8-99DD-65B34A86C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1F386-86A6-1B08-7936-F6EA22A08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F85AA-8749-09D0-36AF-1564071DE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DCA5-AB33-4F41-BF23-FFFA6E5A784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9EB14-01F4-1CD7-7D2E-058CF8CC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9B367-3E6F-EB79-14F5-DC3F1F11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0C78-D4C9-4DD2-A245-B8F3396C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6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00F28-C140-F706-72F5-269742CBC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E4B6F-691C-13B7-747D-2F0F1204A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4269A-6D7A-51A3-8377-FF75B456C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FC04D-A7EC-EC49-0CD7-708B54C77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E8BBF-01CE-86BD-DA61-34FFAA42C1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2CD619-38AE-5B07-4DDA-658376409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DCA5-AB33-4F41-BF23-FFFA6E5A784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49277E-BF18-3A9E-3498-881E3584A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493604-DA12-A59E-FDE0-8C8695442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0C78-D4C9-4DD2-A245-B8F3396C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4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D581-06C1-EFE9-5E7C-A3C1FC6C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35580-AF38-6EB3-7D3C-F35A5725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DCA5-AB33-4F41-BF23-FFFA6E5A784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918F4-176E-D73F-7513-3A75D87E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AB28F-AD4C-625B-4B25-66F6A846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0C78-D4C9-4DD2-A245-B8F3396C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5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52D407-03E0-B81A-99EA-2622BF7E6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DCA5-AB33-4F41-BF23-FFFA6E5A784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B854B-282A-22B4-843C-0499C21E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A7246-2D4F-C6A1-BA44-29BCEFDA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0C78-D4C9-4DD2-A245-B8F3396C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5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5A73-7621-DB0A-DDF1-8349422E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CCAFA-C987-E715-C944-4CF356543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04F4B-F0C0-13B7-AF76-E1AE401C6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CD915-7065-9F7D-D72A-EC5EE287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DCA5-AB33-4F41-BF23-FFFA6E5A784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B9F2B-4192-2B8C-ED31-27959105B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77D3E-7465-D4AC-E85C-F13EBA0B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0C78-D4C9-4DD2-A245-B8F3396C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4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F3BC-39ED-E18A-B38E-7E5BA8183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346E50-5148-5D57-391A-3455663E5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6539F-61BE-FA69-E829-211BFFDFC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E53B3-4B66-AC27-01C2-4BA9A1A5A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FDCA5-AB33-4F41-BF23-FFFA6E5A784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E55A1-90C2-A05F-6AE2-4EB65E2A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55166-A67A-3AA8-0267-B2746DF4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0C78-D4C9-4DD2-A245-B8F3396C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6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A242B5-8202-D961-96CA-826C0E7C6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97AEA-DCB0-F979-86FF-D38CDBA08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B152A-AB3B-E48E-A238-3DF13D056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6FDCA5-AB33-4F41-BF23-FFFA6E5A784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93BFB-B57F-9927-0719-E5F0AB4A8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91A89-40DB-C799-BA36-92B60A7E8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A20C78-D4C9-4DD2-A245-B8F3396C2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5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A5B93-7B2B-B9F9-69CA-D7C605D37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6216"/>
            <a:ext cx="9144000" cy="2294621"/>
          </a:xfrm>
        </p:spPr>
        <p:txBody>
          <a:bodyPr>
            <a:normAutofit/>
          </a:bodyPr>
          <a:lstStyle/>
          <a:p>
            <a:r>
              <a:rPr lang="vi-VN" sz="7200" dirty="0">
                <a:solidFill>
                  <a:srgbClr val="FF0000"/>
                </a:solidFill>
              </a:rPr>
              <a:t>Sở thích cá nhân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2841B-3C98-26F0-0D5C-9CDE4791915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/>
          </p:nvPr>
        </p:nvSpPr>
        <p:spPr>
          <a:xfrm>
            <a:off x="1350380" y="3171464"/>
            <a:ext cx="9144000" cy="1461304"/>
          </a:xfrm>
        </p:spPr>
        <p:txBody>
          <a:bodyPr>
            <a:normAutofit/>
          </a:bodyPr>
          <a:lstStyle/>
          <a:p>
            <a:r>
              <a:rPr lang="vi-VN" sz="5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54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nterest</a:t>
            </a:r>
            <a:endParaRPr lang="en-US" sz="5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en-US" sz="4000" dirty="0">
              <a:solidFill>
                <a:srgbClr val="00B050"/>
              </a:solidFill>
              <a:latin typeface="Time s New Roman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647EEB-A061-679A-1A51-73C10BCF24E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922380" y="4632768"/>
            <a:ext cx="10334" cy="1539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268805"/>
      </p:ext>
    </p:extLst>
  </p:cSld>
  <p:clrMapOvr>
    <a:masterClrMapping/>
  </p:clrMapOvr>
  <p:transition spd="slow" advTm="1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2F0C-9A93-52E1-2E51-CCE0568C6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Tôi có 2 sở thích đó là 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57336-8F78-862D-BF49-C3894E3BD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1887113"/>
            <a:ext cx="5181600" cy="4432300"/>
          </a:xfrm>
        </p:spPr>
        <p:txBody>
          <a:bodyPr/>
          <a:lstStyle/>
          <a:p>
            <a:r>
              <a:rPr lang="vi-VN" dirty="0"/>
              <a:t>Chơi game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E0D87-29C1-0F0A-A9A1-EFD4DE123D29}"/>
              </a:ext>
            </a:extLst>
          </p:cNvPr>
          <p:cNvSpPr>
            <a:spLocks/>
          </p:cNvSpPr>
          <p:nvPr>
            <p:ph sz="half" idx="1"/>
          </p:nvPr>
        </p:nvSpPr>
        <p:spPr>
          <a:xfrm>
            <a:off x="630808" y="1887113"/>
            <a:ext cx="4986948" cy="4061249"/>
          </a:xfrm>
        </p:spPr>
        <p:txBody>
          <a:bodyPr/>
          <a:lstStyle/>
          <a:p>
            <a:r>
              <a:rPr lang="vi-VN" dirty="0"/>
              <a:t>Đá Bóng</a:t>
            </a:r>
          </a:p>
          <a:p>
            <a:endParaRPr lang="en-US" dirty="0"/>
          </a:p>
        </p:txBody>
      </p:sp>
      <p:pic>
        <p:nvPicPr>
          <p:cNvPr id="1028" name="Picture 4" descr="BST Hình Ảnh Quả Bóng Đá, Hình Nền Avatar Quả Bóng Đá Đẹp, Độc">
            <a:extLst>
              <a:ext uri="{FF2B5EF4-FFF2-40B4-BE49-F238E27FC236}">
                <a16:creationId xmlns:a16="http://schemas.microsoft.com/office/drawing/2014/main" id="{9E4C75F1-9291-2B4C-685E-F318FB818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47" y="2431625"/>
            <a:ext cx="4408715" cy="406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arena Liên Quân Mobile – Applications sur Google Play">
            <a:extLst>
              <a:ext uri="{FF2B5EF4-FFF2-40B4-BE49-F238E27FC236}">
                <a16:creationId xmlns:a16="http://schemas.microsoft.com/office/drawing/2014/main" id="{3498A3C0-67F8-357A-F7FA-D7C172D1C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5233" y="2454587"/>
            <a:ext cx="4511120" cy="406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196510"/>
      </p:ext>
    </p:extLst>
  </p:cSld>
  <p:clrMapOvr>
    <a:masterClrMapping/>
  </p:clrMapOvr>
  <p:transition spd="slow" advTm="1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17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 s New Roman</vt:lpstr>
      <vt:lpstr>Office Theme</vt:lpstr>
      <vt:lpstr>Sở thích cá nhân</vt:lpstr>
      <vt:lpstr>Tôi có 2 sở thích đó là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3</cp:revision>
  <dcterms:created xsi:type="dcterms:W3CDTF">2025-09-29T21:02:39Z</dcterms:created>
  <dcterms:modified xsi:type="dcterms:W3CDTF">2025-09-29T21:47:47Z</dcterms:modified>
</cp:coreProperties>
</file>