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93EA393-0BF6-459C-93F8-ED9426E37EAB}">
          <p14:sldIdLst>
            <p14:sldId id="256"/>
            <p14:sldId id="257"/>
            <p14:sldId id="25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1D1EADE-8E88-4C7C-8AC5-FB148DE4940E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6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0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80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74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BA835-12AC-4E8F-955A-EA3F4DE2791F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59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8" r:id="rId3"/>
    <p:sldLayoutId id="2147483682" r:id="rId4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1BDDF-2589-0766-FB85-6923698B6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685" y="1545772"/>
            <a:ext cx="5227171" cy="1792872"/>
          </a:xfrm>
        </p:spPr>
        <p:txBody>
          <a:bodyPr>
            <a:normAutofit/>
          </a:bodyPr>
          <a:lstStyle/>
          <a:p>
            <a:r>
              <a:rPr lang="vi-VN" dirty="0"/>
              <a:t>Hello mọi người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CEE43-EBD2-D816-F997-77489936E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1345" y="3816715"/>
            <a:ext cx="4857857" cy="1005657"/>
          </a:xfrm>
        </p:spPr>
        <p:txBody>
          <a:bodyPr>
            <a:normAutofit/>
          </a:bodyPr>
          <a:lstStyle/>
          <a:p>
            <a:r>
              <a:rPr lang="vi-VN" dirty="0"/>
              <a:t>Đây là bài tập PowerPoint đầu tiên của mình</a:t>
            </a:r>
            <a:endParaRPr lang="en-US" dirty="0"/>
          </a:p>
        </p:txBody>
      </p:sp>
      <p:pic>
        <p:nvPicPr>
          <p:cNvPr id="4" name="Picture 3" descr="A blue and white wavy background&#10;&#10;AI-generated content may be incorrect." hidden="1">
            <a:extLst>
              <a:ext uri="{FF2B5EF4-FFF2-40B4-BE49-F238E27FC236}">
                <a16:creationId xmlns:a16="http://schemas.microsoft.com/office/drawing/2014/main" id="{41D041DF-8A52-A77A-4F9A-77DB26D31F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94" r="34217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065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00"/>
    </mc:Choice>
    <mc:Fallback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D6B5-D446-33C4-BB10-BD53B78B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Tiếp theo là phần giới thiệu bản thân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0BC3-62D3-F5F9-D37D-95379C8B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Mình tên là Phạm Thành Đạt</a:t>
            </a:r>
          </a:p>
          <a:p>
            <a:r>
              <a:rPr lang="vi-VN" dirty="0"/>
              <a:t>Mình 18 tuổi</a:t>
            </a:r>
          </a:p>
          <a:p>
            <a:r>
              <a:rPr lang="vi-VN" dirty="0"/>
              <a:t>Mình đang học tại PTIT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88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00">
        <p:split orient="vert"/>
      </p:transition>
    </mc:Choice>
    <mc:Fallback>
      <p:transition spd="slow" advTm="1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72FFE-CD9D-9AAD-81A7-A108D7D1D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Time  s New Roman"/>
              </a:rPr>
              <a:t>Tạm Biệt mọi người</a:t>
            </a:r>
            <a:endParaRPr lang="en-US" dirty="0">
              <a:latin typeface="Time  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07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1000">
        <p14:reveal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59</TotalTime>
  <Words>38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Time  s New Roman</vt:lpstr>
      <vt:lpstr>Organic</vt:lpstr>
      <vt:lpstr>Hello mọi người</vt:lpstr>
      <vt:lpstr>Tiếp theo là phần giới thiệu bản thân</vt:lpstr>
      <vt:lpstr>Tạm Biệt mọi người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5</cp:revision>
  <dcterms:created xsi:type="dcterms:W3CDTF">2025-09-29T21:02:39Z</dcterms:created>
  <dcterms:modified xsi:type="dcterms:W3CDTF">2025-09-29T22:02:00Z</dcterms:modified>
</cp:coreProperties>
</file>