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3EA393-0BF6-459C-93F8-ED9426E37EA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35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1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73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88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43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4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6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6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0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89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1009AF-D1DF-8868-A15B-78DF446533FA}"/>
              </a:ext>
            </a:extLst>
          </p:cNvPr>
          <p:cNvSpPr txBox="1"/>
          <p:nvPr/>
        </p:nvSpPr>
        <p:spPr>
          <a:xfrm>
            <a:off x="3418114" y="0"/>
            <a:ext cx="7217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/>
              <a:t>WORKSHOP</a:t>
            </a:r>
            <a:endParaRPr lang="en-US"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619E5B-C271-5FA7-E1FC-6778DCA25089}"/>
              </a:ext>
            </a:extLst>
          </p:cNvPr>
          <p:cNvSpPr txBox="1"/>
          <p:nvPr/>
        </p:nvSpPr>
        <p:spPr>
          <a:xfrm>
            <a:off x="609600" y="653142"/>
            <a:ext cx="96882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6000" b="1" dirty="0"/>
              <a:t>PRESENTATION SKILLS</a:t>
            </a:r>
            <a:endParaRPr lang="en-US" sz="6000" b="1" dirty="0"/>
          </a:p>
        </p:txBody>
      </p:sp>
      <p:pic>
        <p:nvPicPr>
          <p:cNvPr id="5" name="Picture 4" descr="A room with chairs and a camera">
            <a:extLst>
              <a:ext uri="{FF2B5EF4-FFF2-40B4-BE49-F238E27FC236}">
                <a16:creationId xmlns:a16="http://schemas.microsoft.com/office/drawing/2014/main" id="{0F4A83B4-A7AC-916C-B260-9C6FB8FAB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668803"/>
            <a:ext cx="8055429" cy="32950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AC86E-0292-7649-6677-E1E32066505F}"/>
              </a:ext>
            </a:extLst>
          </p:cNvPr>
          <p:cNvSpPr txBox="1"/>
          <p:nvPr/>
        </p:nvSpPr>
        <p:spPr>
          <a:xfrm>
            <a:off x="2939143" y="49638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600" b="1" dirty="0"/>
              <a:t>Tusday March 6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8BEF3-CE60-55AC-2F11-17A4FC2FD20F}"/>
              </a:ext>
            </a:extLst>
          </p:cNvPr>
          <p:cNvSpPr txBox="1"/>
          <p:nvPr/>
        </p:nvSpPr>
        <p:spPr>
          <a:xfrm>
            <a:off x="2253343" y="5399000"/>
            <a:ext cx="735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/>
              <a:t>9:00 AM - 11:00 AM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B8901-501C-CB28-ED0A-B88AFE5DB05F}"/>
              </a:ext>
            </a:extLst>
          </p:cNvPr>
          <p:cNvSpPr txBox="1"/>
          <p:nvPr/>
        </p:nvSpPr>
        <p:spPr>
          <a:xfrm>
            <a:off x="2906485" y="6027003"/>
            <a:ext cx="3995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800" b="1" dirty="0"/>
              <a:t>ENJOY NOW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7601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</TotalTime>
  <Words>13</Words>
  <Application>Microsoft Office PowerPoint</Application>
  <PresentationFormat>A4 Paper (210x297 mm)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10</cp:revision>
  <dcterms:created xsi:type="dcterms:W3CDTF">2025-09-29T21:02:39Z</dcterms:created>
  <dcterms:modified xsi:type="dcterms:W3CDTF">2025-09-30T01:17:43Z</dcterms:modified>
</cp:coreProperties>
</file>