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7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79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5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73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8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6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2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5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5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9D0EF0-94C5-458E-8B02-97EA17E4463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D8AB86-2CCB-4732-BA8B-D4FBBBC3B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3BDC34-0289-03BD-6DF8-EE2DFE494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Danh mục sản phẩm công ty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8AC0148-6A3F-D145-2528-FDEF4818B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product catalog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0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F654-6BC9-39D0-8B4F-440F7940A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09008" y="-901738"/>
            <a:ext cx="8930747" cy="2110382"/>
          </a:xfrm>
        </p:spPr>
        <p:txBody>
          <a:bodyPr>
            <a:normAutofit/>
          </a:bodyPr>
          <a:lstStyle/>
          <a:p>
            <a:r>
              <a:rPr lang="vi-VN" sz="6000" dirty="0"/>
              <a:t>Menu</a:t>
            </a:r>
            <a:endParaRPr lang="en-US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111D6-244C-4338-79BE-ACC308D7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971995" y="1501745"/>
            <a:ext cx="8930748" cy="2352624"/>
          </a:xfrm>
        </p:spPr>
        <p:txBody>
          <a:bodyPr>
            <a:noAutofit/>
          </a:bodyPr>
          <a:lstStyle/>
          <a:p>
            <a:r>
              <a:rPr lang="vi-VN" sz="3600" dirty="0">
                <a:hlinkClick r:id="rId2" action="ppaction://hlinksldjump"/>
              </a:rPr>
              <a:t>-Sản phẩm A</a:t>
            </a:r>
            <a:endParaRPr lang="vi-VN" sz="3600" dirty="0"/>
          </a:p>
          <a:p>
            <a:r>
              <a:rPr lang="vi-VN" sz="3600" dirty="0">
                <a:hlinkClick r:id="rId3" action="ppaction://hlinksldjump"/>
              </a:rPr>
              <a:t>-Sản phẩm B</a:t>
            </a:r>
            <a:endParaRPr lang="vi-VN" sz="3600" dirty="0"/>
          </a:p>
          <a:p>
            <a:r>
              <a:rPr lang="vi-VN" sz="3600" dirty="0">
                <a:hlinkClick r:id="rId4" action="ppaction://hlinksldjump"/>
              </a:rPr>
              <a:t>-Sản phẩm 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61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36D55-D7FC-F3E8-3295-72B2AED18557}"/>
              </a:ext>
            </a:extLst>
          </p:cNvPr>
          <p:cNvSpPr txBox="1"/>
          <p:nvPr/>
        </p:nvSpPr>
        <p:spPr>
          <a:xfrm>
            <a:off x="2013995" y="358815"/>
            <a:ext cx="8727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Sản phẩm A</a:t>
            </a:r>
            <a:endParaRPr lang="en-US" sz="4000" dirty="0"/>
          </a:p>
        </p:txBody>
      </p:sp>
      <p:sp>
        <p:nvSpPr>
          <p:cNvPr id="3" name="Arrow: Left 2">
            <a:hlinkClick r:id="rId2" action="ppaction://hlinksldjump"/>
            <a:extLst>
              <a:ext uri="{FF2B5EF4-FFF2-40B4-BE49-F238E27FC236}">
                <a16:creationId xmlns:a16="http://schemas.microsoft.com/office/drawing/2014/main" id="{92DB8D09-029A-683F-74AC-82B5EA9B1334}"/>
              </a:ext>
            </a:extLst>
          </p:cNvPr>
          <p:cNvSpPr/>
          <p:nvPr/>
        </p:nvSpPr>
        <p:spPr>
          <a:xfrm>
            <a:off x="9815332" y="5249119"/>
            <a:ext cx="1493134" cy="10069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9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020DE-A552-386A-0D56-68619FB48F08}"/>
              </a:ext>
            </a:extLst>
          </p:cNvPr>
          <p:cNvSpPr txBox="1"/>
          <p:nvPr/>
        </p:nvSpPr>
        <p:spPr>
          <a:xfrm>
            <a:off x="2037144" y="439839"/>
            <a:ext cx="750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Sản phẩm B</a:t>
            </a:r>
            <a:endParaRPr lang="en-US" sz="4000" dirty="0"/>
          </a:p>
        </p:txBody>
      </p:sp>
      <p:sp>
        <p:nvSpPr>
          <p:cNvPr id="3" name="Arrow: Left 2">
            <a:hlinkClick r:id="rId2" action="ppaction://hlinksldjump"/>
            <a:extLst>
              <a:ext uri="{FF2B5EF4-FFF2-40B4-BE49-F238E27FC236}">
                <a16:creationId xmlns:a16="http://schemas.microsoft.com/office/drawing/2014/main" id="{70497773-BCFF-061A-AABB-11D50F0AECFC}"/>
              </a:ext>
            </a:extLst>
          </p:cNvPr>
          <p:cNvSpPr/>
          <p:nvPr/>
        </p:nvSpPr>
        <p:spPr>
          <a:xfrm>
            <a:off x="9780607" y="5069712"/>
            <a:ext cx="1423686" cy="11227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16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0F0C98-961C-D3D0-58AD-E3C1307E78B1}"/>
              </a:ext>
            </a:extLst>
          </p:cNvPr>
          <p:cNvSpPr txBox="1"/>
          <p:nvPr/>
        </p:nvSpPr>
        <p:spPr>
          <a:xfrm>
            <a:off x="2071868" y="266218"/>
            <a:ext cx="745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dirty="0"/>
              <a:t>Sản phẩm C</a:t>
            </a:r>
            <a:endParaRPr lang="en-US" sz="4000" dirty="0"/>
          </a:p>
        </p:txBody>
      </p:sp>
      <p:sp>
        <p:nvSpPr>
          <p:cNvPr id="3" name="Arrow: Left 2">
            <a:hlinkClick r:id="rId2" action="ppaction://hlinksldjump"/>
            <a:extLst>
              <a:ext uri="{FF2B5EF4-FFF2-40B4-BE49-F238E27FC236}">
                <a16:creationId xmlns:a16="http://schemas.microsoft.com/office/drawing/2014/main" id="{B60CA47F-A899-E7E5-AABA-07D001AE143B}"/>
              </a:ext>
            </a:extLst>
          </p:cNvPr>
          <p:cNvSpPr/>
          <p:nvPr/>
        </p:nvSpPr>
        <p:spPr>
          <a:xfrm>
            <a:off x="9525964" y="5204650"/>
            <a:ext cx="1649393" cy="10572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94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45</TotalTime>
  <Words>31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Danh mục sản phẩm công ty</vt:lpstr>
      <vt:lpstr>Menu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2025-10-01T01:20:07Z</dcterms:created>
  <dcterms:modified xsi:type="dcterms:W3CDTF">2025-10-01T02:05:46Z</dcterms:modified>
</cp:coreProperties>
</file>