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7"/>
  </p:notesMasterIdLst>
  <p:handoutMasterIdLst>
    <p:handoutMasterId r:id="rId8"/>
  </p:handoutMasterIdLst>
  <p:sldIdLst>
    <p:sldId id="446" r:id="rId6"/>
  </p:sldIdLst>
  <p:sldSz cx="10969625" cy="61706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01" userDrawn="1">
          <p15:clr>
            <a:srgbClr val="A4A3A4"/>
          </p15:clr>
        </p15:guide>
        <p15:guide id="3" orient="horz" pos="810" userDrawn="1">
          <p15:clr>
            <a:srgbClr val="A4A3A4"/>
          </p15:clr>
        </p15:guide>
        <p15:guide id="6" orient="horz" pos="3440" userDrawn="1">
          <p15:clr>
            <a:srgbClr val="A4A3A4"/>
          </p15:clr>
        </p15:guide>
        <p15:guide id="7" pos="3410" userDrawn="1">
          <p15:clr>
            <a:srgbClr val="A4A3A4"/>
          </p15:clr>
        </p15:guide>
        <p15:guide id="8" pos="3500" userDrawn="1">
          <p15:clr>
            <a:srgbClr val="A4A3A4"/>
          </p15:clr>
        </p15:guide>
        <p15:guide id="9" pos="6766" userDrawn="1">
          <p15:clr>
            <a:srgbClr val="A4A3A4"/>
          </p15:clr>
        </p15:guide>
        <p15:guide id="10" pos="144" userDrawn="1">
          <p15:clr>
            <a:srgbClr val="A4A3A4"/>
          </p15:clr>
        </p15:guide>
        <p15:guide id="15" orient="horz" pos="2170" userDrawn="1">
          <p15:clr>
            <a:srgbClr val="A4A3A4"/>
          </p15:clr>
        </p15:guide>
        <p15:guide id="16" orient="horz" pos="2080" userDrawn="1">
          <p15:clr>
            <a:srgbClr val="A4A3A4"/>
          </p15:clr>
        </p15:guide>
        <p15:guide id="17" orient="horz" pos="673" userDrawn="1">
          <p15:clr>
            <a:srgbClr val="A4A3A4"/>
          </p15:clr>
        </p15:guide>
        <p15:guide id="18" pos="1822" userDrawn="1">
          <p15:clr>
            <a:srgbClr val="A4A3A4"/>
          </p15:clr>
        </p15:guide>
        <p15:guide id="19" pos="1731" userDrawn="1">
          <p15:clr>
            <a:srgbClr val="A4A3A4"/>
          </p15:clr>
        </p15:guide>
        <p15:guide id="20" pos="5088" userDrawn="1">
          <p15:clr>
            <a:srgbClr val="A4A3A4"/>
          </p15:clr>
        </p15:guide>
        <p15:guide id="21" pos="5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D2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6395" autoAdjust="0"/>
  </p:normalViewPr>
  <p:slideViewPr>
    <p:cSldViewPr showGuides="1">
      <p:cViewPr varScale="1">
        <p:scale>
          <a:sx n="93" d="100"/>
          <a:sy n="93" d="100"/>
        </p:scale>
        <p:origin x="1680" y="90"/>
      </p:cViewPr>
      <p:guideLst>
        <p:guide orient="horz" pos="129"/>
        <p:guide orient="horz" pos="401"/>
        <p:guide orient="horz" pos="810"/>
        <p:guide orient="horz" pos="3440"/>
        <p:guide pos="3410"/>
        <p:guide pos="3500"/>
        <p:guide pos="6766"/>
        <p:guide pos="144"/>
        <p:guide orient="horz" pos="2170"/>
        <p:guide orient="horz" pos="2080"/>
        <p:guide orient="horz" pos="673"/>
        <p:guide pos="1822"/>
        <p:guide pos="1731"/>
        <p:guide pos="5088"/>
        <p:guide pos="51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33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ECA3-7B96-4E30-BADD-B636FA57EA3A}" type="datetimeFigureOut">
              <a:rPr lang="en-US" sz="1000" smtClean="0"/>
              <a:t>6/10/2021</a:t>
            </a:fld>
            <a:endParaRPr lang="en-US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9017-B0A1-4E7D-9567-EB5C242F50F6}" type="slidenum">
              <a:rPr lang="en-US" sz="1000" smtClean="0"/>
              <a:t>‹Nr.›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03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8F9B-3407-4BFA-A85B-B4A674746F0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571E-2746-427A-9453-2A5312736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1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1571E-2746-427A-9453-2A5312736A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51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-2381" y="1429122"/>
            <a:ext cx="10976400" cy="4741491"/>
            <a:chOff x="-1985" y="1588323"/>
            <a:chExt cx="9146647" cy="5269679"/>
          </a:xfrm>
        </p:grpSpPr>
        <p:sp>
          <p:nvSpPr>
            <p:cNvPr id="5" name="Rechteck 17"/>
            <p:cNvSpPr/>
            <p:nvPr/>
          </p:nvSpPr>
          <p:spPr>
            <a:xfrm>
              <a:off x="0" y="1588323"/>
              <a:ext cx="9144000" cy="5269679"/>
            </a:xfrm>
            <a:custGeom>
              <a:avLst/>
              <a:gdLst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0 h 5138736"/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5" fmla="*/ 0 w 9144000"/>
                <a:gd name="connsiteY5" fmla="*/ 0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38736">
                  <a:moveTo>
                    <a:pt x="0" y="478629"/>
                  </a:moveTo>
                  <a:lnTo>
                    <a:pt x="9144000" y="0"/>
                  </a:lnTo>
                  <a:lnTo>
                    <a:pt x="9144000" y="5138736"/>
                  </a:lnTo>
                  <a:lnTo>
                    <a:pt x="0" y="5138736"/>
                  </a:lnTo>
                  <a:lnTo>
                    <a:pt x="0" y="478629"/>
                  </a:lnTo>
                  <a:close/>
                </a:path>
              </a:pathLst>
            </a:custGeom>
            <a:gradFill>
              <a:gsLst>
                <a:gs pos="25000">
                  <a:srgbClr val="1E539E"/>
                </a:gs>
                <a:gs pos="100000">
                  <a:srgbClr val="81D0F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noProof="0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-1985" y="1588325"/>
              <a:ext cx="9146647" cy="800294"/>
              <a:chOff x="-1985" y="1588325"/>
              <a:chExt cx="9146647" cy="800294"/>
            </a:xfrm>
          </p:grpSpPr>
          <p:cxnSp>
            <p:nvCxnSpPr>
              <p:cNvPr id="7" name="Gerader Verbinder 6"/>
              <p:cNvCxnSpPr/>
              <p:nvPr/>
            </p:nvCxnSpPr>
            <p:spPr>
              <a:xfrm flipV="1">
                <a:off x="-1985" y="1588325"/>
                <a:ext cx="9146647" cy="480175"/>
              </a:xfrm>
              <a:prstGeom prst="line">
                <a:avLst/>
              </a:prstGeom>
              <a:ln w="3810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-1985" y="1908441"/>
                <a:ext cx="9146647" cy="480178"/>
              </a:xfrm>
              <a:prstGeom prst="line">
                <a:avLst/>
              </a:prstGeom>
              <a:ln w="1905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846" y="1721994"/>
                <a:ext cx="397242" cy="529638"/>
              </a:xfrm>
              <a:prstGeom prst="rect">
                <a:avLst/>
              </a:prstGeom>
            </p:spPr>
          </p:pic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4252" y="2653257"/>
            <a:ext cx="10081122" cy="1440161"/>
          </a:xfrm>
        </p:spPr>
        <p:txBody>
          <a:bodyPr anchor="b"/>
          <a:lstStyle>
            <a:lvl1pPr algn="l">
              <a:lnSpc>
                <a:spcPct val="110000"/>
              </a:lnSpc>
              <a:defRPr sz="3600" spc="45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4252" y="4174306"/>
            <a:ext cx="10081122" cy="972171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Subtitle (optional)</a:t>
            </a:r>
            <a:endParaRPr lang="en-US" noProof="0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60" y="419743"/>
            <a:ext cx="1448410" cy="59161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983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1" y="1285875"/>
            <a:ext cx="5184774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5556251" y="1285875"/>
            <a:ext cx="5184774" cy="3743647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56250" y="5173153"/>
            <a:ext cx="5184775" cy="2878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900"/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5pPr>
          </a:lstStyle>
          <a:p>
            <a:pPr lvl="0"/>
            <a:r>
              <a:rPr lang="en-US" noProof="0" dirty="0" smtClean="0"/>
              <a:t>Click to add caption text</a:t>
            </a:r>
            <a:endParaRPr lang="en-US" noProof="0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678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 and full-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625" cy="4745831"/>
          </a:xfrm>
          <a:custGeom>
            <a:avLst/>
            <a:gdLst>
              <a:gd name="connsiteX0" fmla="*/ 0 w 10969625"/>
              <a:gd name="connsiteY0" fmla="*/ 0 h 4310063"/>
              <a:gd name="connsiteX1" fmla="*/ 10969625 w 10969625"/>
              <a:gd name="connsiteY1" fmla="*/ 0 h 4310063"/>
              <a:gd name="connsiteX2" fmla="*/ 10969625 w 10969625"/>
              <a:gd name="connsiteY2" fmla="*/ 4310063 h 4310063"/>
              <a:gd name="connsiteX3" fmla="*/ 0 w 10969625"/>
              <a:gd name="connsiteY3" fmla="*/ 4310063 h 4310063"/>
              <a:gd name="connsiteX4" fmla="*/ 0 w 10969625"/>
              <a:gd name="connsiteY4" fmla="*/ 0 h 4310063"/>
              <a:gd name="connsiteX0" fmla="*/ 0 w 10969625"/>
              <a:gd name="connsiteY0" fmla="*/ 0 h 4745831"/>
              <a:gd name="connsiteX1" fmla="*/ 10969625 w 10969625"/>
              <a:gd name="connsiteY1" fmla="*/ 0 h 4745831"/>
              <a:gd name="connsiteX2" fmla="*/ 10969625 w 10969625"/>
              <a:gd name="connsiteY2" fmla="*/ 4745831 h 4745831"/>
              <a:gd name="connsiteX3" fmla="*/ 0 w 10969625"/>
              <a:gd name="connsiteY3" fmla="*/ 4310063 h 4745831"/>
              <a:gd name="connsiteX4" fmla="*/ 0 w 10969625"/>
              <a:gd name="connsiteY4" fmla="*/ 0 h 474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625" h="4745831">
                <a:moveTo>
                  <a:pt x="0" y="0"/>
                </a:moveTo>
                <a:lnTo>
                  <a:pt x="10969625" y="0"/>
                </a:lnTo>
                <a:lnTo>
                  <a:pt x="10969625" y="4745831"/>
                </a:lnTo>
                <a:lnTo>
                  <a:pt x="0" y="43100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8600" y="4813301"/>
            <a:ext cx="6985000" cy="64769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Image description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489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625" cy="61706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65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03628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18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0">
              <a:schemeClr val="accent1"/>
            </a:gs>
            <a:gs pos="2500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2381" y="-1"/>
            <a:ext cx="10977985" cy="1961140"/>
            <a:chOff x="-2381" y="-1"/>
            <a:chExt cx="10977985" cy="1961140"/>
          </a:xfrm>
        </p:grpSpPr>
        <p:sp>
          <p:nvSpPr>
            <p:cNvPr id="6" name="Rechteck 17"/>
            <p:cNvSpPr/>
            <p:nvPr/>
          </p:nvSpPr>
          <p:spPr>
            <a:xfrm flipH="1" flipV="1">
              <a:off x="0" y="-1"/>
              <a:ext cx="10975604" cy="1671910"/>
            </a:xfrm>
            <a:custGeom>
              <a:avLst/>
              <a:gdLst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0 h 5138736"/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5" fmla="*/ 0 w 9144000"/>
                <a:gd name="connsiteY5" fmla="*/ 0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0" fmla="*/ 0 w 9144000"/>
                <a:gd name="connsiteY0" fmla="*/ 453947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53947 h 5138736"/>
                <a:gd name="connsiteX0" fmla="*/ 0 w 9145984"/>
                <a:gd name="connsiteY0" fmla="*/ 1430221 h 5138736"/>
                <a:gd name="connsiteX1" fmla="*/ 9145984 w 9145984"/>
                <a:gd name="connsiteY1" fmla="*/ 0 h 5138736"/>
                <a:gd name="connsiteX2" fmla="*/ 9145984 w 9145984"/>
                <a:gd name="connsiteY2" fmla="*/ 5138736 h 5138736"/>
                <a:gd name="connsiteX3" fmla="*/ 1984 w 9145984"/>
                <a:gd name="connsiteY3" fmla="*/ 5138736 h 5138736"/>
                <a:gd name="connsiteX4" fmla="*/ 0 w 9145984"/>
                <a:gd name="connsiteY4" fmla="*/ 1430221 h 5138736"/>
                <a:gd name="connsiteX0" fmla="*/ 0 w 9145984"/>
                <a:gd name="connsiteY0" fmla="*/ 1294824 h 5003339"/>
                <a:gd name="connsiteX1" fmla="*/ 9143999 w 9145984"/>
                <a:gd name="connsiteY1" fmla="*/ 0 h 5003339"/>
                <a:gd name="connsiteX2" fmla="*/ 9145984 w 9145984"/>
                <a:gd name="connsiteY2" fmla="*/ 5003339 h 5003339"/>
                <a:gd name="connsiteX3" fmla="*/ 1984 w 9145984"/>
                <a:gd name="connsiteY3" fmla="*/ 5003339 h 5003339"/>
                <a:gd name="connsiteX4" fmla="*/ 0 w 9145984"/>
                <a:gd name="connsiteY4" fmla="*/ 1294824 h 50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5984" h="5003339">
                  <a:moveTo>
                    <a:pt x="0" y="1294824"/>
                  </a:moveTo>
                  <a:lnTo>
                    <a:pt x="9143999" y="0"/>
                  </a:lnTo>
                  <a:cubicBezTo>
                    <a:pt x="9144661" y="1667780"/>
                    <a:pt x="9145322" y="3335559"/>
                    <a:pt x="9145984" y="5003339"/>
                  </a:cubicBezTo>
                  <a:lnTo>
                    <a:pt x="1984" y="5003339"/>
                  </a:lnTo>
                  <a:cubicBezTo>
                    <a:pt x="1323" y="3767167"/>
                    <a:pt x="661" y="2530996"/>
                    <a:pt x="0" y="1294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noProof="0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-2381" y="1241060"/>
              <a:ext cx="10976400" cy="720079"/>
              <a:chOff x="-1985" y="1588325"/>
              <a:chExt cx="9146647" cy="800294"/>
            </a:xfrm>
          </p:grpSpPr>
          <p:cxnSp>
            <p:nvCxnSpPr>
              <p:cNvPr id="9" name="Gerader Verbinder 8"/>
              <p:cNvCxnSpPr/>
              <p:nvPr/>
            </p:nvCxnSpPr>
            <p:spPr>
              <a:xfrm flipV="1">
                <a:off x="-1985" y="1588325"/>
                <a:ext cx="9146647" cy="480175"/>
              </a:xfrm>
              <a:prstGeom prst="line">
                <a:avLst/>
              </a:prstGeom>
              <a:ln w="3810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-1985" y="1908441"/>
                <a:ext cx="9146647" cy="480178"/>
              </a:xfrm>
              <a:prstGeom prst="line">
                <a:avLst/>
              </a:prstGeom>
              <a:ln w="1905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846" y="1721994"/>
                <a:ext cx="397242" cy="529638"/>
              </a:xfrm>
              <a:prstGeom prst="rect">
                <a:avLst/>
              </a:prstGeom>
            </p:spPr>
          </p:pic>
        </p:grpSp>
      </p:grpSp>
      <p:sp>
        <p:nvSpPr>
          <p:cNvPr id="8" name="Foliennummernplatzhalter 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46B213-BCE5-492D-B588-3C84474EF7A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00" y="5760000"/>
            <a:ext cx="697687" cy="246888"/>
          </a:xfrm>
          <a:prstGeom prst="rect">
            <a:avLst/>
          </a:prstGeom>
        </p:spPr>
      </p:pic>
      <p:sp>
        <p:nvSpPr>
          <p:cNvPr id="13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5269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253217"/>
            <a:ext cx="10969200" cy="4917396"/>
          </a:xfrm>
          <a:custGeom>
            <a:avLst/>
            <a:gdLst>
              <a:gd name="connsiteX0" fmla="*/ 0 w 10969200"/>
              <a:gd name="connsiteY0" fmla="*/ 0 h 4917396"/>
              <a:gd name="connsiteX1" fmla="*/ 10969200 w 10969200"/>
              <a:gd name="connsiteY1" fmla="*/ 0 h 4917396"/>
              <a:gd name="connsiteX2" fmla="*/ 10969200 w 10969200"/>
              <a:gd name="connsiteY2" fmla="*/ 4917396 h 4917396"/>
              <a:gd name="connsiteX3" fmla="*/ 0 w 10969200"/>
              <a:gd name="connsiteY3" fmla="*/ 4917396 h 4917396"/>
              <a:gd name="connsiteX4" fmla="*/ 0 w 10969200"/>
              <a:gd name="connsiteY4" fmla="*/ 0 h 4917396"/>
              <a:gd name="connsiteX0" fmla="*/ 0 w 10969200"/>
              <a:gd name="connsiteY0" fmla="*/ 425450 h 4917396"/>
              <a:gd name="connsiteX1" fmla="*/ 10969200 w 10969200"/>
              <a:gd name="connsiteY1" fmla="*/ 0 h 4917396"/>
              <a:gd name="connsiteX2" fmla="*/ 10969200 w 10969200"/>
              <a:gd name="connsiteY2" fmla="*/ 4917396 h 4917396"/>
              <a:gd name="connsiteX3" fmla="*/ 0 w 10969200"/>
              <a:gd name="connsiteY3" fmla="*/ 4917396 h 4917396"/>
              <a:gd name="connsiteX4" fmla="*/ 0 w 10969200"/>
              <a:gd name="connsiteY4" fmla="*/ 425450 h 491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200" h="4917396">
                <a:moveTo>
                  <a:pt x="0" y="425450"/>
                </a:moveTo>
                <a:lnTo>
                  <a:pt x="10969200" y="0"/>
                </a:lnTo>
                <a:lnTo>
                  <a:pt x="10969200" y="4917396"/>
                </a:lnTo>
                <a:lnTo>
                  <a:pt x="0" y="4917396"/>
                </a:lnTo>
                <a:lnTo>
                  <a:pt x="0" y="42545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-7200" y="0"/>
            <a:ext cx="11005200" cy="1976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1pPr>
            <a:lvl2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2pPr>
            <a:lvl3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9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46B213-BCE5-492D-B588-3C84474EF7A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00" y="5760000"/>
            <a:ext cx="697687" cy="246888"/>
          </a:xfrm>
          <a:prstGeom prst="rect">
            <a:avLst/>
          </a:prstGeom>
        </p:spPr>
      </p:pic>
      <p:sp>
        <p:nvSpPr>
          <p:cNvPr id="13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12752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three lines)">
    <p:bg>
      <p:bgPr>
        <a:gradFill>
          <a:gsLst>
            <a:gs pos="0">
              <a:schemeClr val="accent1"/>
            </a:gs>
            <a:gs pos="2500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2381" y="-1"/>
            <a:ext cx="10977985" cy="1961140"/>
            <a:chOff x="-2381" y="-1"/>
            <a:chExt cx="10977985" cy="1961140"/>
          </a:xfrm>
        </p:grpSpPr>
        <p:sp>
          <p:nvSpPr>
            <p:cNvPr id="6" name="Rechteck 17"/>
            <p:cNvSpPr/>
            <p:nvPr/>
          </p:nvSpPr>
          <p:spPr>
            <a:xfrm flipH="1" flipV="1">
              <a:off x="0" y="-1"/>
              <a:ext cx="10975604" cy="1671910"/>
            </a:xfrm>
            <a:custGeom>
              <a:avLst/>
              <a:gdLst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0 h 5138736"/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5" fmla="*/ 0 w 9144000"/>
                <a:gd name="connsiteY5" fmla="*/ 0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0" fmla="*/ 0 w 9144000"/>
                <a:gd name="connsiteY0" fmla="*/ 453947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53947 h 5138736"/>
                <a:gd name="connsiteX0" fmla="*/ 0 w 9145984"/>
                <a:gd name="connsiteY0" fmla="*/ 1430221 h 5138736"/>
                <a:gd name="connsiteX1" fmla="*/ 9145984 w 9145984"/>
                <a:gd name="connsiteY1" fmla="*/ 0 h 5138736"/>
                <a:gd name="connsiteX2" fmla="*/ 9145984 w 9145984"/>
                <a:gd name="connsiteY2" fmla="*/ 5138736 h 5138736"/>
                <a:gd name="connsiteX3" fmla="*/ 1984 w 9145984"/>
                <a:gd name="connsiteY3" fmla="*/ 5138736 h 5138736"/>
                <a:gd name="connsiteX4" fmla="*/ 0 w 9145984"/>
                <a:gd name="connsiteY4" fmla="*/ 1430221 h 5138736"/>
                <a:gd name="connsiteX0" fmla="*/ 0 w 9145984"/>
                <a:gd name="connsiteY0" fmla="*/ 1294824 h 5003339"/>
                <a:gd name="connsiteX1" fmla="*/ 9143999 w 9145984"/>
                <a:gd name="connsiteY1" fmla="*/ 0 h 5003339"/>
                <a:gd name="connsiteX2" fmla="*/ 9145984 w 9145984"/>
                <a:gd name="connsiteY2" fmla="*/ 5003339 h 5003339"/>
                <a:gd name="connsiteX3" fmla="*/ 1984 w 9145984"/>
                <a:gd name="connsiteY3" fmla="*/ 5003339 h 5003339"/>
                <a:gd name="connsiteX4" fmla="*/ 0 w 9145984"/>
                <a:gd name="connsiteY4" fmla="*/ 1294824 h 50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5984" h="5003339">
                  <a:moveTo>
                    <a:pt x="0" y="1294824"/>
                  </a:moveTo>
                  <a:lnTo>
                    <a:pt x="9143999" y="0"/>
                  </a:lnTo>
                  <a:cubicBezTo>
                    <a:pt x="9144661" y="1667780"/>
                    <a:pt x="9145322" y="3335559"/>
                    <a:pt x="9145984" y="5003339"/>
                  </a:cubicBezTo>
                  <a:lnTo>
                    <a:pt x="1984" y="5003339"/>
                  </a:lnTo>
                  <a:cubicBezTo>
                    <a:pt x="1323" y="3767167"/>
                    <a:pt x="661" y="2530996"/>
                    <a:pt x="0" y="12948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noProof="0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-2381" y="1241060"/>
              <a:ext cx="10976400" cy="720079"/>
              <a:chOff x="-1985" y="1588325"/>
              <a:chExt cx="9146647" cy="800294"/>
            </a:xfrm>
          </p:grpSpPr>
          <p:cxnSp>
            <p:nvCxnSpPr>
              <p:cNvPr id="9" name="Gerader Verbinder 8"/>
              <p:cNvCxnSpPr/>
              <p:nvPr/>
            </p:nvCxnSpPr>
            <p:spPr>
              <a:xfrm flipV="1">
                <a:off x="-1985" y="1588325"/>
                <a:ext cx="9146647" cy="480175"/>
              </a:xfrm>
              <a:prstGeom prst="line">
                <a:avLst/>
              </a:prstGeom>
              <a:ln w="3810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-1985" y="1908441"/>
                <a:ext cx="9146647" cy="480178"/>
              </a:xfrm>
              <a:prstGeom prst="line">
                <a:avLst/>
              </a:prstGeom>
              <a:ln w="1905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846" y="1721994"/>
                <a:ext cx="397242" cy="529638"/>
              </a:xfrm>
              <a:prstGeom prst="rect">
                <a:avLst/>
              </a:prstGeom>
            </p:spPr>
          </p:pic>
        </p:grpSp>
      </p:grpSp>
      <p:sp>
        <p:nvSpPr>
          <p:cNvPr id="8" name="Foliennummernplatzhalter 7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46B213-BCE5-492D-B588-3C84474EF7A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228600" y="2293218"/>
            <a:ext cx="10512426" cy="1381106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00" y="5760000"/>
            <a:ext cx="697687" cy="246888"/>
          </a:xfrm>
          <a:prstGeom prst="rect">
            <a:avLst/>
          </a:prstGeom>
        </p:spPr>
      </p:pic>
      <p:sp>
        <p:nvSpPr>
          <p:cNvPr id="13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374633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93254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2"/>
          <p:cNvSpPr/>
          <p:nvPr userDrawn="1"/>
        </p:nvSpPr>
        <p:spPr>
          <a:xfrm rot="5400000" flipH="1">
            <a:off x="3036825" y="-2471799"/>
            <a:ext cx="4895974" cy="10969624"/>
          </a:xfrm>
          <a:prstGeom prst="parallelogram">
            <a:avLst>
              <a:gd name="adj" fmla="val 91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8600" y="1285875"/>
            <a:ext cx="7848600" cy="2016125"/>
          </a:xfrm>
        </p:spPr>
        <p:txBody>
          <a:bodyPr bIns="36000" anchor="b" anchorCtr="0"/>
          <a:lstStyle>
            <a:lvl1pPr>
              <a:defRPr/>
            </a:lvl1pPr>
          </a:lstStyle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3302000"/>
            <a:ext cx="7848600" cy="115145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7110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 long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8600" y="1717675"/>
            <a:ext cx="10512426" cy="3743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8600" y="204788"/>
            <a:ext cx="10512426" cy="863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1141785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3374905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2" orient="horz" pos="94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ste 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>
          <a:xfrm>
            <a:off x="228228" y="5749601"/>
            <a:ext cx="360040" cy="288032"/>
          </a:xfrm>
        </p:spPr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/>
        <p:txBody>
          <a:bodyPr numCol="3" spcCol="144000"/>
          <a:lstStyle>
            <a:lvl1pPr marL="288000" indent="-288000">
              <a:spcBef>
                <a:spcPts val="2600"/>
              </a:spcBef>
              <a:buSzPct val="100000"/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504000" indent="-216000">
              <a:spcBef>
                <a:spcPts val="0"/>
              </a:spcBef>
              <a:defRPr sz="1800"/>
            </a:lvl2pPr>
            <a:lvl3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3pPr>
            <a:lvl4pPr marL="288000" indent="0">
              <a:spcBef>
                <a:spcPts val="0"/>
              </a:spcBef>
              <a:buNone/>
              <a:defRPr sz="1800"/>
            </a:lvl4pPr>
            <a:lvl5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5pPr>
            <a:lvl6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6pPr>
            <a:lvl7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7pPr>
            <a:lvl8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8pPr>
            <a:lvl9pPr marL="28800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06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– small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/>
        <p:txBody>
          <a:bodyPr numCol="3" spcCol="144000"/>
          <a:lstStyle>
            <a:lvl1pPr marL="216000" indent="-216000">
              <a:spcBef>
                <a:spcPts val="2600"/>
              </a:spcBef>
              <a:buSzPct val="100000"/>
              <a:buFont typeface="+mj-lt"/>
              <a:buAutoNum type="arabicPeriod"/>
              <a:defRPr sz="1200" b="1">
                <a:solidFill>
                  <a:schemeClr val="tx2"/>
                </a:solidFill>
              </a:defRPr>
            </a:lvl1pPr>
            <a:lvl2pPr marL="360000" indent="-144000">
              <a:spcBef>
                <a:spcPts val="0"/>
              </a:spcBef>
              <a:defRPr sz="1200"/>
            </a:lvl2pPr>
            <a:lvl3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3pPr>
            <a:lvl4pPr marL="216000" indent="0">
              <a:spcBef>
                <a:spcPts val="0"/>
              </a:spcBef>
              <a:buNone/>
              <a:defRPr sz="1200"/>
            </a:lvl4pPr>
            <a:lvl5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5pPr>
            <a:lvl6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6pPr>
            <a:lvl7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7pPr>
            <a:lvl8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8pPr>
            <a:lvl9pPr marL="21600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20240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2293218"/>
            <a:ext cx="5184000" cy="792000"/>
          </a:xfrm>
        </p:spPr>
        <p:txBody>
          <a:bodyPr/>
          <a:lstStyle>
            <a:lvl1pPr marL="288000" indent="-288000">
              <a:buSzPct val="100000"/>
              <a:buFont typeface="+mj-lt"/>
              <a:buNone/>
              <a:defRPr sz="1800" b="1">
                <a:solidFill>
                  <a:schemeClr val="tx2"/>
                </a:solidFill>
              </a:defRPr>
            </a:lvl1pPr>
            <a:lvl2pPr marL="504000" indent="-216000">
              <a:defRPr sz="1800"/>
            </a:lvl2pPr>
            <a:lvl3pPr marL="288000">
              <a:defRPr sz="1800"/>
            </a:lvl3pPr>
            <a:lvl4pPr marL="288000">
              <a:defRPr sz="1800"/>
            </a:lvl4pPr>
            <a:lvl5pPr marL="288000">
              <a:defRPr sz="1800"/>
            </a:lvl5pPr>
            <a:lvl6pPr marL="288000">
              <a:defRPr sz="1800"/>
            </a:lvl6pPr>
            <a:lvl7pPr marL="288000">
              <a:defRPr sz="1800"/>
            </a:lvl7pPr>
            <a:lvl8pPr marL="288000">
              <a:defRPr sz="1800"/>
            </a:lvl8pPr>
            <a:lvl9pPr marL="288000">
              <a:defRPr sz="18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556249" y="2293218"/>
            <a:ext cx="5184000" cy="792000"/>
          </a:xfrm>
        </p:spPr>
        <p:txBody>
          <a:bodyPr/>
          <a:lstStyle>
            <a:lvl1pPr marL="288000" indent="-288000">
              <a:buSzPct val="100000"/>
              <a:buFont typeface="+mj-lt"/>
              <a:buNone/>
              <a:defRPr sz="1800" b="1">
                <a:solidFill>
                  <a:schemeClr val="tx2"/>
                </a:solidFill>
              </a:defRPr>
            </a:lvl1pPr>
            <a:lvl2pPr marL="504000" indent="-216000">
              <a:defRPr sz="1800"/>
            </a:lvl2pPr>
            <a:lvl3pPr marL="288000">
              <a:defRPr sz="1800"/>
            </a:lvl3pPr>
            <a:lvl4pPr marL="288000">
              <a:defRPr sz="1800"/>
            </a:lvl4pPr>
            <a:lvl5pPr marL="288000">
              <a:defRPr sz="1800"/>
            </a:lvl5pPr>
            <a:lvl6pPr marL="288000">
              <a:defRPr sz="1800"/>
            </a:lvl6pPr>
            <a:lvl7pPr marL="288000">
              <a:defRPr sz="1800"/>
            </a:lvl7pPr>
            <a:lvl8pPr marL="288000">
              <a:defRPr sz="1800"/>
            </a:lvl8pPr>
            <a:lvl9pPr marL="288000">
              <a:defRPr sz="18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228600" y="4669570"/>
            <a:ext cx="5184000" cy="792000"/>
          </a:xfrm>
        </p:spPr>
        <p:txBody>
          <a:bodyPr/>
          <a:lstStyle>
            <a:lvl1pPr marL="288000" indent="-288000">
              <a:buSzPct val="100000"/>
              <a:buFont typeface="+mj-lt"/>
              <a:buNone/>
              <a:defRPr sz="1800" b="1">
                <a:solidFill>
                  <a:schemeClr val="tx2"/>
                </a:solidFill>
              </a:defRPr>
            </a:lvl1pPr>
            <a:lvl2pPr marL="504000" indent="-216000">
              <a:defRPr sz="1800"/>
            </a:lvl2pPr>
            <a:lvl3pPr marL="288000">
              <a:defRPr sz="1800"/>
            </a:lvl3pPr>
            <a:lvl4pPr marL="288000">
              <a:defRPr sz="1800"/>
            </a:lvl4pPr>
            <a:lvl5pPr marL="288000">
              <a:defRPr sz="1800"/>
            </a:lvl5pPr>
            <a:lvl6pPr marL="288000">
              <a:defRPr sz="1800"/>
            </a:lvl6pPr>
            <a:lvl7pPr marL="288000">
              <a:defRPr sz="1800"/>
            </a:lvl7pPr>
            <a:lvl8pPr marL="288000">
              <a:defRPr sz="1800"/>
            </a:lvl8pPr>
            <a:lvl9pPr marL="288000">
              <a:defRPr sz="18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5556249" y="4669570"/>
            <a:ext cx="5184000" cy="792000"/>
          </a:xfrm>
        </p:spPr>
        <p:txBody>
          <a:bodyPr/>
          <a:lstStyle>
            <a:lvl1pPr marL="288000" indent="-288000">
              <a:buSzPct val="100000"/>
              <a:buFont typeface="+mj-lt"/>
              <a:buNone/>
              <a:defRPr sz="1800" b="1">
                <a:solidFill>
                  <a:schemeClr val="tx2"/>
                </a:solidFill>
              </a:defRPr>
            </a:lvl1pPr>
            <a:lvl2pPr marL="504000" indent="-216000">
              <a:defRPr sz="1800"/>
            </a:lvl2pPr>
            <a:lvl3pPr marL="288000">
              <a:defRPr sz="1800"/>
            </a:lvl3pPr>
            <a:lvl4pPr marL="288000">
              <a:defRPr sz="1800"/>
            </a:lvl4pPr>
            <a:lvl5pPr marL="288000">
              <a:defRPr sz="1800"/>
            </a:lvl5pPr>
            <a:lvl6pPr marL="288000">
              <a:defRPr sz="1800"/>
            </a:lvl6pPr>
            <a:lvl7pPr marL="288000">
              <a:defRPr sz="1800"/>
            </a:lvl7pPr>
            <a:lvl8pPr marL="288000">
              <a:defRPr sz="1800"/>
            </a:lvl8pPr>
            <a:lvl9pPr marL="288000">
              <a:defRPr sz="18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925066"/>
            <a:ext cx="5184775" cy="12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5556250" y="925066"/>
            <a:ext cx="5184775" cy="122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228600" y="3301330"/>
            <a:ext cx="5184775" cy="12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5556250" y="3301330"/>
            <a:ext cx="5184775" cy="122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with images – small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2292449"/>
            <a:ext cx="5184000" cy="792857"/>
          </a:xfrm>
        </p:spPr>
        <p:txBody>
          <a:bodyPr/>
          <a:lstStyle>
            <a:lvl1pPr marL="216000" indent="-216000">
              <a:buSzPct val="100000"/>
              <a:buFont typeface="+mj-lt"/>
              <a:buNone/>
              <a:defRPr sz="1200" b="1">
                <a:solidFill>
                  <a:schemeClr val="tx2"/>
                </a:solidFill>
              </a:defRPr>
            </a:lvl1pPr>
            <a:lvl2pPr marL="360000" indent="-144000">
              <a:defRPr sz="1200"/>
            </a:lvl2pPr>
            <a:lvl3pPr marL="216000">
              <a:defRPr sz="1200"/>
            </a:lvl3pPr>
            <a:lvl4pPr marL="216000">
              <a:defRPr sz="1200"/>
            </a:lvl4pPr>
            <a:lvl5pPr marL="216000">
              <a:defRPr sz="1200"/>
            </a:lvl5pPr>
            <a:lvl6pPr marL="216000">
              <a:defRPr sz="1200"/>
            </a:lvl6pPr>
            <a:lvl7pPr marL="216000">
              <a:defRPr sz="1200"/>
            </a:lvl7pPr>
            <a:lvl8pPr marL="216000">
              <a:defRPr sz="1200"/>
            </a:lvl8pPr>
            <a:lvl9pPr marL="216000">
              <a:defRPr sz="12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556249" y="2292449"/>
            <a:ext cx="5184000" cy="792857"/>
          </a:xfrm>
        </p:spPr>
        <p:txBody>
          <a:bodyPr/>
          <a:lstStyle>
            <a:lvl1pPr marL="216000" indent="-216000">
              <a:buSzPct val="100000"/>
              <a:buFont typeface="+mj-lt"/>
              <a:buNone/>
              <a:defRPr sz="1200" b="1">
                <a:solidFill>
                  <a:schemeClr val="tx2"/>
                </a:solidFill>
              </a:defRPr>
            </a:lvl1pPr>
            <a:lvl2pPr marL="360000" indent="-144000">
              <a:defRPr sz="1200"/>
            </a:lvl2pPr>
            <a:lvl3pPr marL="216000">
              <a:defRPr sz="1200"/>
            </a:lvl3pPr>
            <a:lvl4pPr marL="216000">
              <a:defRPr sz="1200"/>
            </a:lvl4pPr>
            <a:lvl5pPr marL="216000">
              <a:defRPr sz="1200"/>
            </a:lvl5pPr>
            <a:lvl6pPr marL="216000">
              <a:defRPr sz="1200"/>
            </a:lvl6pPr>
            <a:lvl7pPr marL="216000">
              <a:defRPr sz="1200"/>
            </a:lvl7pPr>
            <a:lvl8pPr marL="216000">
              <a:defRPr sz="1200"/>
            </a:lvl8pPr>
            <a:lvl9pPr marL="216000">
              <a:defRPr sz="12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228600" y="4668713"/>
            <a:ext cx="5184000" cy="792857"/>
          </a:xfrm>
        </p:spPr>
        <p:txBody>
          <a:bodyPr/>
          <a:lstStyle>
            <a:lvl1pPr marL="216000" indent="-216000">
              <a:buSzPct val="100000"/>
              <a:buFont typeface="+mj-lt"/>
              <a:buNone/>
              <a:defRPr sz="1200" b="1">
                <a:solidFill>
                  <a:schemeClr val="tx2"/>
                </a:solidFill>
              </a:defRPr>
            </a:lvl1pPr>
            <a:lvl2pPr marL="360000" indent="-144000">
              <a:defRPr sz="1200"/>
            </a:lvl2pPr>
            <a:lvl3pPr marL="216000">
              <a:defRPr sz="1200"/>
            </a:lvl3pPr>
            <a:lvl4pPr marL="216000">
              <a:defRPr sz="1200"/>
            </a:lvl4pPr>
            <a:lvl5pPr marL="216000">
              <a:defRPr sz="1200"/>
            </a:lvl5pPr>
            <a:lvl6pPr marL="216000">
              <a:defRPr sz="1200"/>
            </a:lvl6pPr>
            <a:lvl7pPr marL="216000">
              <a:defRPr sz="1200"/>
            </a:lvl7pPr>
            <a:lvl8pPr marL="216000">
              <a:defRPr sz="1200"/>
            </a:lvl8pPr>
            <a:lvl9pPr marL="216000">
              <a:defRPr sz="12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5556249" y="4668713"/>
            <a:ext cx="5184000" cy="792857"/>
          </a:xfrm>
        </p:spPr>
        <p:txBody>
          <a:bodyPr/>
          <a:lstStyle>
            <a:lvl1pPr marL="216000" indent="-216000">
              <a:buSzPct val="100000"/>
              <a:buFont typeface="+mj-lt"/>
              <a:buNone/>
              <a:defRPr sz="1200" b="1">
                <a:solidFill>
                  <a:schemeClr val="tx2"/>
                </a:solidFill>
              </a:defRPr>
            </a:lvl1pPr>
            <a:lvl2pPr marL="360000" indent="-144000">
              <a:defRPr sz="1200"/>
            </a:lvl2pPr>
            <a:lvl3pPr marL="216000">
              <a:defRPr sz="1200"/>
            </a:lvl3pPr>
            <a:lvl4pPr marL="216000">
              <a:defRPr sz="1200"/>
            </a:lvl4pPr>
            <a:lvl5pPr marL="216000">
              <a:defRPr sz="1200"/>
            </a:lvl5pPr>
            <a:lvl6pPr marL="216000">
              <a:defRPr sz="1200"/>
            </a:lvl6pPr>
            <a:lvl7pPr marL="216000">
              <a:defRPr sz="1200"/>
            </a:lvl7pPr>
            <a:lvl8pPr marL="216000">
              <a:defRPr sz="1200"/>
            </a:lvl8pPr>
            <a:lvl9pPr marL="216000">
              <a:defRPr sz="1200"/>
            </a:lvl9pPr>
          </a:lstStyle>
          <a:p>
            <a:pPr lvl="0"/>
            <a:r>
              <a:rPr lang="en-US" noProof="0" dirty="0" smtClean="0"/>
              <a:t>Section</a:t>
            </a:r>
          </a:p>
          <a:p>
            <a:pPr lvl="1"/>
            <a:r>
              <a:rPr lang="en-US" noProof="0" dirty="0" err="1" smtClean="0"/>
              <a:t>Subitem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Subitem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923603"/>
            <a:ext cx="5184775" cy="12245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5556250" y="923603"/>
            <a:ext cx="5184775" cy="12245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228600" y="3303318"/>
            <a:ext cx="5184775" cy="12245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5556250" y="3303318"/>
            <a:ext cx="5184775" cy="12245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two lines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1090"/>
            <a:ext cx="10972006" cy="2386334"/>
          </a:xfrm>
          <a:custGeom>
            <a:avLst/>
            <a:gdLst>
              <a:gd name="connsiteX0" fmla="*/ 0 w 10969625"/>
              <a:gd name="connsiteY0" fmla="*/ 0 h 2386334"/>
              <a:gd name="connsiteX1" fmla="*/ 10969625 w 10969625"/>
              <a:gd name="connsiteY1" fmla="*/ 0 h 2386334"/>
              <a:gd name="connsiteX2" fmla="*/ 10969625 w 10969625"/>
              <a:gd name="connsiteY2" fmla="*/ 2386334 h 2386334"/>
              <a:gd name="connsiteX3" fmla="*/ 0 w 10969625"/>
              <a:gd name="connsiteY3" fmla="*/ 2386334 h 2386334"/>
              <a:gd name="connsiteX4" fmla="*/ 0 w 10969625"/>
              <a:gd name="connsiteY4" fmla="*/ 0 h 2386334"/>
              <a:gd name="connsiteX0" fmla="*/ 0 w 10972006"/>
              <a:gd name="connsiteY0" fmla="*/ 0 h 2386334"/>
              <a:gd name="connsiteX1" fmla="*/ 10969625 w 10972006"/>
              <a:gd name="connsiteY1" fmla="*/ 0 h 2386334"/>
              <a:gd name="connsiteX2" fmla="*/ 10972006 w 10972006"/>
              <a:gd name="connsiteY2" fmla="*/ 1955327 h 2386334"/>
              <a:gd name="connsiteX3" fmla="*/ 0 w 10972006"/>
              <a:gd name="connsiteY3" fmla="*/ 2386334 h 2386334"/>
              <a:gd name="connsiteX4" fmla="*/ 0 w 10972006"/>
              <a:gd name="connsiteY4" fmla="*/ 0 h 2386334"/>
              <a:gd name="connsiteX0" fmla="*/ 0 w 10972006"/>
              <a:gd name="connsiteY0" fmla="*/ 0 h 2386334"/>
              <a:gd name="connsiteX1" fmla="*/ 10969625 w 10972006"/>
              <a:gd name="connsiteY1" fmla="*/ 433387 h 2386334"/>
              <a:gd name="connsiteX2" fmla="*/ 10972006 w 10972006"/>
              <a:gd name="connsiteY2" fmla="*/ 1955327 h 2386334"/>
              <a:gd name="connsiteX3" fmla="*/ 0 w 10972006"/>
              <a:gd name="connsiteY3" fmla="*/ 2386334 h 2386334"/>
              <a:gd name="connsiteX4" fmla="*/ 0 w 10972006"/>
              <a:gd name="connsiteY4" fmla="*/ 0 h 23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006" h="2386334">
                <a:moveTo>
                  <a:pt x="0" y="0"/>
                </a:moveTo>
                <a:lnTo>
                  <a:pt x="10969625" y="433387"/>
                </a:lnTo>
                <a:cubicBezTo>
                  <a:pt x="10970419" y="1085163"/>
                  <a:pt x="10971212" y="1303551"/>
                  <a:pt x="10972006" y="1955327"/>
                </a:cubicBezTo>
                <a:lnTo>
                  <a:pt x="0" y="2386334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-7200" y="3079219"/>
            <a:ext cx="11005200" cy="3092400"/>
          </a:xfrm>
          <a:blipFill>
            <a:blip r:embed="rId2"/>
            <a:stretch>
              <a:fillRect/>
            </a:stretch>
          </a:blipFill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1pPr>
            <a:lvl2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2pPr>
            <a:lvl3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9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4252" y="3733377"/>
            <a:ext cx="10081122" cy="1440161"/>
          </a:xfrm>
        </p:spPr>
        <p:txBody>
          <a:bodyPr anchor="b"/>
          <a:lstStyle>
            <a:lvl1pPr algn="l">
              <a:lnSpc>
                <a:spcPct val="110000"/>
              </a:lnSpc>
              <a:defRPr sz="3600" spc="45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4252" y="5255394"/>
            <a:ext cx="10081122" cy="49420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Subtitle (optional)</a:t>
            </a:r>
            <a:endParaRPr lang="en-US" noProof="0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60" y="419743"/>
            <a:ext cx="1448410" cy="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41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single line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1090"/>
            <a:ext cx="10972006" cy="2905447"/>
          </a:xfrm>
          <a:custGeom>
            <a:avLst/>
            <a:gdLst>
              <a:gd name="connsiteX0" fmla="*/ 0 w 10969625"/>
              <a:gd name="connsiteY0" fmla="*/ 0 h 2386334"/>
              <a:gd name="connsiteX1" fmla="*/ 10969625 w 10969625"/>
              <a:gd name="connsiteY1" fmla="*/ 0 h 2386334"/>
              <a:gd name="connsiteX2" fmla="*/ 10969625 w 10969625"/>
              <a:gd name="connsiteY2" fmla="*/ 2386334 h 2386334"/>
              <a:gd name="connsiteX3" fmla="*/ 0 w 10969625"/>
              <a:gd name="connsiteY3" fmla="*/ 2386334 h 2386334"/>
              <a:gd name="connsiteX4" fmla="*/ 0 w 10969625"/>
              <a:gd name="connsiteY4" fmla="*/ 0 h 2386334"/>
              <a:gd name="connsiteX0" fmla="*/ 0 w 10972006"/>
              <a:gd name="connsiteY0" fmla="*/ 0 h 2386334"/>
              <a:gd name="connsiteX1" fmla="*/ 10969625 w 10972006"/>
              <a:gd name="connsiteY1" fmla="*/ 0 h 2386334"/>
              <a:gd name="connsiteX2" fmla="*/ 10972006 w 10972006"/>
              <a:gd name="connsiteY2" fmla="*/ 1955327 h 2386334"/>
              <a:gd name="connsiteX3" fmla="*/ 0 w 10972006"/>
              <a:gd name="connsiteY3" fmla="*/ 2386334 h 2386334"/>
              <a:gd name="connsiteX4" fmla="*/ 0 w 10972006"/>
              <a:gd name="connsiteY4" fmla="*/ 0 h 2386334"/>
              <a:gd name="connsiteX0" fmla="*/ 0 w 10972006"/>
              <a:gd name="connsiteY0" fmla="*/ 0 h 2386334"/>
              <a:gd name="connsiteX1" fmla="*/ 10969625 w 10972006"/>
              <a:gd name="connsiteY1" fmla="*/ 433387 h 2386334"/>
              <a:gd name="connsiteX2" fmla="*/ 10972006 w 10972006"/>
              <a:gd name="connsiteY2" fmla="*/ 1955327 h 2386334"/>
              <a:gd name="connsiteX3" fmla="*/ 0 w 10972006"/>
              <a:gd name="connsiteY3" fmla="*/ 2386334 h 2386334"/>
              <a:gd name="connsiteX4" fmla="*/ 0 w 10972006"/>
              <a:gd name="connsiteY4" fmla="*/ 0 h 2386334"/>
              <a:gd name="connsiteX0" fmla="*/ 0 w 10972006"/>
              <a:gd name="connsiteY0" fmla="*/ 0 h 2474440"/>
              <a:gd name="connsiteX1" fmla="*/ 10969625 w 10972006"/>
              <a:gd name="connsiteY1" fmla="*/ 433387 h 2474440"/>
              <a:gd name="connsiteX2" fmla="*/ 10972006 w 10972006"/>
              <a:gd name="connsiteY2" fmla="*/ 2474440 h 2474440"/>
              <a:gd name="connsiteX3" fmla="*/ 0 w 10972006"/>
              <a:gd name="connsiteY3" fmla="*/ 2386334 h 2474440"/>
              <a:gd name="connsiteX4" fmla="*/ 0 w 10972006"/>
              <a:gd name="connsiteY4" fmla="*/ 0 h 2474440"/>
              <a:gd name="connsiteX0" fmla="*/ 0 w 10972006"/>
              <a:gd name="connsiteY0" fmla="*/ 0 h 2905447"/>
              <a:gd name="connsiteX1" fmla="*/ 10969625 w 10972006"/>
              <a:gd name="connsiteY1" fmla="*/ 433387 h 2905447"/>
              <a:gd name="connsiteX2" fmla="*/ 10972006 w 10972006"/>
              <a:gd name="connsiteY2" fmla="*/ 2474440 h 2905447"/>
              <a:gd name="connsiteX3" fmla="*/ 0 w 10972006"/>
              <a:gd name="connsiteY3" fmla="*/ 2905447 h 2905447"/>
              <a:gd name="connsiteX4" fmla="*/ 0 w 10972006"/>
              <a:gd name="connsiteY4" fmla="*/ 0 h 290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006" h="2905447">
                <a:moveTo>
                  <a:pt x="0" y="0"/>
                </a:moveTo>
                <a:lnTo>
                  <a:pt x="10969625" y="433387"/>
                </a:lnTo>
                <a:cubicBezTo>
                  <a:pt x="10970419" y="1085163"/>
                  <a:pt x="10971212" y="1822664"/>
                  <a:pt x="10972006" y="2474440"/>
                </a:cubicBezTo>
                <a:lnTo>
                  <a:pt x="0" y="290544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-7200" y="3594019"/>
            <a:ext cx="11005200" cy="2577600"/>
          </a:xfrm>
          <a:blipFill>
            <a:blip r:embed="rId2"/>
            <a:stretch>
              <a:fillRect/>
            </a:stretch>
          </a:blipFill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1pPr>
            <a:lvl2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2pPr>
            <a:lvl3pPr marL="0" indent="0">
              <a:lnSpc>
                <a:spcPct val="100000"/>
              </a:lnSpc>
              <a:buNone/>
              <a:defRPr sz="100">
                <a:solidFill>
                  <a:srgbClr val="1E539E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solidFill>
                  <a:srgbClr val="1E539E"/>
                </a:solidFill>
              </a:defRPr>
            </a:lvl9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4252" y="3733377"/>
            <a:ext cx="10081122" cy="1440161"/>
          </a:xfrm>
        </p:spPr>
        <p:txBody>
          <a:bodyPr anchor="b"/>
          <a:lstStyle>
            <a:lvl1pPr algn="l">
              <a:lnSpc>
                <a:spcPct val="110000"/>
              </a:lnSpc>
              <a:defRPr sz="3600" spc="45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4252" y="5255394"/>
            <a:ext cx="10081122" cy="49420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Subtitle (optional)</a:t>
            </a:r>
            <a:endParaRPr lang="en-US" noProof="0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60" y="419743"/>
            <a:ext cx="1448410" cy="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95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-2381" y="1429122"/>
            <a:ext cx="10976400" cy="4741491"/>
            <a:chOff x="-1985" y="1588323"/>
            <a:chExt cx="9146647" cy="5269679"/>
          </a:xfrm>
        </p:grpSpPr>
        <p:sp>
          <p:nvSpPr>
            <p:cNvPr id="12" name="Rechteck 17"/>
            <p:cNvSpPr/>
            <p:nvPr/>
          </p:nvSpPr>
          <p:spPr>
            <a:xfrm>
              <a:off x="0" y="1588323"/>
              <a:ext cx="9144000" cy="5269679"/>
            </a:xfrm>
            <a:custGeom>
              <a:avLst/>
              <a:gdLst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0 h 5138736"/>
                <a:gd name="connsiteX0" fmla="*/ 0 w 9144000"/>
                <a:gd name="connsiteY0" fmla="*/ 0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  <a:gd name="connsiteX5" fmla="*/ 0 w 9144000"/>
                <a:gd name="connsiteY5" fmla="*/ 0 h 5138736"/>
                <a:gd name="connsiteX0" fmla="*/ 0 w 9144000"/>
                <a:gd name="connsiteY0" fmla="*/ 478629 h 5138736"/>
                <a:gd name="connsiteX1" fmla="*/ 9144000 w 9144000"/>
                <a:gd name="connsiteY1" fmla="*/ 0 h 5138736"/>
                <a:gd name="connsiteX2" fmla="*/ 9144000 w 9144000"/>
                <a:gd name="connsiteY2" fmla="*/ 5138736 h 5138736"/>
                <a:gd name="connsiteX3" fmla="*/ 0 w 9144000"/>
                <a:gd name="connsiteY3" fmla="*/ 5138736 h 5138736"/>
                <a:gd name="connsiteX4" fmla="*/ 0 w 9144000"/>
                <a:gd name="connsiteY4" fmla="*/ 478629 h 513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38736">
                  <a:moveTo>
                    <a:pt x="0" y="478629"/>
                  </a:moveTo>
                  <a:lnTo>
                    <a:pt x="9144000" y="0"/>
                  </a:lnTo>
                  <a:lnTo>
                    <a:pt x="9144000" y="5138736"/>
                  </a:lnTo>
                  <a:lnTo>
                    <a:pt x="0" y="5138736"/>
                  </a:lnTo>
                  <a:lnTo>
                    <a:pt x="0" y="478629"/>
                  </a:lnTo>
                  <a:close/>
                </a:path>
              </a:pathLst>
            </a:custGeom>
            <a:gradFill>
              <a:gsLst>
                <a:gs pos="25000">
                  <a:srgbClr val="1E539E"/>
                </a:gs>
                <a:gs pos="100000">
                  <a:srgbClr val="81D0F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noProof="0" dirty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-1985" y="1588325"/>
              <a:ext cx="9146647" cy="800294"/>
              <a:chOff x="-1985" y="1588325"/>
              <a:chExt cx="9146647" cy="800294"/>
            </a:xfrm>
          </p:grpSpPr>
          <p:cxnSp>
            <p:nvCxnSpPr>
              <p:cNvPr id="14" name="Gerader Verbinder 13"/>
              <p:cNvCxnSpPr/>
              <p:nvPr/>
            </p:nvCxnSpPr>
            <p:spPr>
              <a:xfrm flipV="1">
                <a:off x="-1985" y="1588325"/>
                <a:ext cx="9146647" cy="480175"/>
              </a:xfrm>
              <a:prstGeom prst="line">
                <a:avLst/>
              </a:prstGeom>
              <a:ln w="3810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-1985" y="1908441"/>
                <a:ext cx="9146647" cy="480178"/>
              </a:xfrm>
              <a:prstGeom prst="line">
                <a:avLst/>
              </a:prstGeom>
              <a:ln w="19050">
                <a:solidFill>
                  <a:srgbClr val="E400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846" y="1721994"/>
                <a:ext cx="397242" cy="529638"/>
              </a:xfrm>
              <a:prstGeom prst="rect">
                <a:avLst/>
              </a:prstGeom>
            </p:spPr>
          </p:pic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2800" y="2149202"/>
            <a:ext cx="7634400" cy="1425233"/>
          </a:xfrm>
        </p:spPr>
        <p:txBody>
          <a:bodyPr anchor="b" anchorCtr="0"/>
          <a:lstStyle>
            <a:lvl1pPr algn="l">
              <a:lnSpc>
                <a:spcPct val="110000"/>
              </a:lnSpc>
              <a:defRPr sz="3600" spc="45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End of Presentation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2800" y="4165426"/>
            <a:ext cx="7634400" cy="77748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Contact data (optional)</a:t>
            </a:r>
            <a:endParaRPr lang="en-US" noProof="0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60" y="419743"/>
            <a:ext cx="1448410" cy="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678779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1285875"/>
            <a:ext cx="5184000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556249" y="1285875"/>
            <a:ext cx="5184000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1006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1285106"/>
            <a:ext cx="3384550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756025" y="1285106"/>
            <a:ext cx="3457575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2" hasCustomPrompt="1"/>
          </p:nvPr>
        </p:nvSpPr>
        <p:spPr>
          <a:xfrm>
            <a:off x="7356475" y="1285106"/>
            <a:ext cx="3384551" cy="4175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623788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276" userDrawn="1">
          <p15:clr>
            <a:srgbClr val="FBAE40"/>
          </p15:clr>
        </p15:guide>
        <p15:guide id="2" pos="2366" userDrawn="1">
          <p15:clr>
            <a:srgbClr val="FBAE40"/>
          </p15:clr>
        </p15:guide>
        <p15:guide id="3" pos="4544" userDrawn="1">
          <p15:clr>
            <a:srgbClr val="FBAE40"/>
          </p15:clr>
        </p15:guide>
        <p15:guide id="4" pos="4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1285106"/>
            <a:ext cx="2519363" cy="4175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93441" y="1285106"/>
            <a:ext cx="2519363" cy="4175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5557737" y="1285106"/>
            <a:ext cx="2519363" cy="4175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8222033" y="1285106"/>
            <a:ext cx="2519363" cy="4175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11381270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1822" userDrawn="1">
          <p15:clr>
            <a:srgbClr val="FBAE40"/>
          </p15:clr>
        </p15:guide>
        <p15:guide id="3" pos="5179" userDrawn="1">
          <p15:clr>
            <a:srgbClr val="FBAE40"/>
          </p15:clr>
        </p15:guide>
        <p15:guide id="4" pos="50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wo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228" y="1285875"/>
            <a:ext cx="10512798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28228" y="3444875"/>
            <a:ext cx="10512798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150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(two columns/two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1285875"/>
            <a:ext cx="5184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556249" y="1285875"/>
            <a:ext cx="5184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228600" y="3445346"/>
            <a:ext cx="5184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5556249" y="3445346"/>
            <a:ext cx="5184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075526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(three columns/two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600" y="1285875"/>
            <a:ext cx="338455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756025" y="1285875"/>
            <a:ext cx="3457575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2" hasCustomPrompt="1"/>
          </p:nvPr>
        </p:nvSpPr>
        <p:spPr>
          <a:xfrm>
            <a:off x="7356475" y="1285875"/>
            <a:ext cx="3384551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228600" y="3445445"/>
            <a:ext cx="338455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 hasCustomPrompt="1"/>
          </p:nvPr>
        </p:nvSpPr>
        <p:spPr>
          <a:xfrm>
            <a:off x="3756025" y="3445445"/>
            <a:ext cx="3457575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7356475" y="3445445"/>
            <a:ext cx="3384551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558676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276">
          <p15:clr>
            <a:srgbClr val="FBAE40"/>
          </p15:clr>
        </p15:guide>
        <p15:guide id="2" pos="2366">
          <p15:clr>
            <a:srgbClr val="FBAE40"/>
          </p15:clr>
        </p15:guide>
        <p15:guide id="3" pos="4544">
          <p15:clr>
            <a:srgbClr val="FBAE40"/>
          </p15:clr>
        </p15:guide>
        <p15:guide id="4" pos="4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(four columns/two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28228" y="1285875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92524" y="1285875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6B213-BCE5-492D-B588-3C84474EF7AB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2" hasCustomPrompt="1"/>
          </p:nvPr>
        </p:nvSpPr>
        <p:spPr>
          <a:xfrm>
            <a:off x="5556820" y="1285875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8221116" y="1285875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228228" y="3445346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2892524" y="3445346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5556820" y="3445346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7" hasCustomPrompt="1"/>
          </p:nvPr>
        </p:nvSpPr>
        <p:spPr>
          <a:xfrm>
            <a:off x="8221116" y="3445346"/>
            <a:ext cx="2520000" cy="20161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28228" y="709042"/>
            <a:ext cx="10512425" cy="3593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232698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1822" userDrawn="1">
          <p15:clr>
            <a:srgbClr val="FBAE40"/>
          </p15:clr>
        </p15:guide>
        <p15:guide id="3" pos="5179" userDrawn="1">
          <p15:clr>
            <a:srgbClr val="FBAE40"/>
          </p15:clr>
        </p15:guide>
        <p15:guide id="4" pos="5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00" y="5760015"/>
            <a:ext cx="697687" cy="24688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8600" y="204788"/>
            <a:ext cx="10512426" cy="4322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1285876"/>
            <a:ext cx="10512426" cy="41751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28228" y="5749601"/>
            <a:ext cx="360040" cy="288032"/>
          </a:xfrm>
          <a:prstGeom prst="rect">
            <a:avLst/>
          </a:prstGeom>
        </p:spPr>
        <p:txBody>
          <a:bodyPr vert="horz" lIns="0" tIns="0" rIns="0" bIns="28800" rtlCol="0" anchor="b" anchorCtr="0"/>
          <a:lstStyle>
            <a:lvl1pPr algn="l">
              <a:defRPr sz="1400">
                <a:solidFill>
                  <a:schemeClr val="tx2"/>
                </a:solidFill>
              </a:defRPr>
            </a:lvl1pPr>
            <a:lvl2pPr marL="0">
              <a:defRPr sz="1400">
                <a:solidFill>
                  <a:schemeClr val="tx2"/>
                </a:solidFill>
              </a:defRPr>
            </a:lvl2pPr>
            <a:lvl3pPr marL="0">
              <a:defRPr sz="1400">
                <a:solidFill>
                  <a:schemeClr val="tx2"/>
                </a:solidFill>
              </a:defRPr>
            </a:lvl3pPr>
            <a:lvl4pPr marL="0">
              <a:defRPr sz="1400">
                <a:solidFill>
                  <a:schemeClr val="tx2"/>
                </a:solidFill>
              </a:defRPr>
            </a:lvl4pPr>
            <a:lvl5pPr marL="0">
              <a:defRPr sz="1400">
                <a:solidFill>
                  <a:schemeClr val="tx2"/>
                </a:solidFill>
              </a:defRPr>
            </a:lvl5pPr>
            <a:lvl6pPr marL="0">
              <a:defRPr sz="1400">
                <a:solidFill>
                  <a:schemeClr val="tx2"/>
                </a:solidFill>
              </a:defRPr>
            </a:lvl6pPr>
            <a:lvl7pPr marL="0">
              <a:defRPr sz="1400">
                <a:solidFill>
                  <a:schemeClr val="tx2"/>
                </a:solidFill>
              </a:defRPr>
            </a:lvl7pPr>
            <a:lvl8pPr marL="0">
              <a:defRPr sz="1400">
                <a:solidFill>
                  <a:schemeClr val="tx2"/>
                </a:solidFill>
              </a:defRPr>
            </a:lvl8pPr>
            <a:lvl9pPr marL="0">
              <a:defRPr sz="1400">
                <a:solidFill>
                  <a:schemeClr val="tx2"/>
                </a:solidFill>
              </a:defRPr>
            </a:lvl9pPr>
          </a:lstStyle>
          <a:p>
            <a:fld id="{7146B213-BCE5-492D-B588-3C84474EF7A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88268" y="5749602"/>
            <a:ext cx="9145016" cy="288032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en-US" sz="600" kern="200" spc="9" baseline="0" noProof="0" dirty="0" smtClean="0"/>
              <a:t>ETS-P1| 13.10.2020</a:t>
            </a:r>
          </a:p>
          <a:p>
            <a:pPr>
              <a:lnSpc>
                <a:spcPct val="125000"/>
              </a:lnSpc>
            </a:pPr>
            <a:r>
              <a:rPr lang="en-US" sz="600" kern="200" spc="9" baseline="0" noProof="0" dirty="0" smtClean="0"/>
              <a:t>© ETAS GmbH 2018. All rights reserved, also regarding any disposal, exploitation, reproduction, editing, distribution, as well as in the event of applications for industrial property rights.</a:t>
            </a:r>
            <a:endParaRPr lang="en-US" sz="600" kern="200" spc="9" baseline="0" noProof="0" dirty="0"/>
          </a:p>
        </p:txBody>
      </p:sp>
    </p:spTree>
    <p:extLst>
      <p:ext uri="{BB962C8B-B14F-4D97-AF65-F5344CB8AC3E}">
        <p14:creationId xmlns:p14="http://schemas.microsoft.com/office/powerpoint/2010/main" val="314543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72" r:id="rId4"/>
    <p:sldLayoutId id="2147483677" r:id="rId5"/>
    <p:sldLayoutId id="2147483674" r:id="rId6"/>
    <p:sldLayoutId id="2147483675" r:id="rId7"/>
    <p:sldLayoutId id="2147483676" r:id="rId8"/>
    <p:sldLayoutId id="2147483673" r:id="rId9"/>
    <p:sldLayoutId id="2147483671" r:id="rId10"/>
    <p:sldLayoutId id="2147483667" r:id="rId11"/>
    <p:sldLayoutId id="2147483687" r:id="rId12"/>
    <p:sldLayoutId id="2147483662" r:id="rId13"/>
    <p:sldLayoutId id="2147483663" r:id="rId14"/>
    <p:sldLayoutId id="2147483666" r:id="rId15"/>
    <p:sldLayoutId id="2147483686" r:id="rId16"/>
    <p:sldLayoutId id="2147483685" r:id="rId17"/>
    <p:sldLayoutId id="2147483659" r:id="rId18"/>
    <p:sldLayoutId id="2147483681" r:id="rId19"/>
    <p:sldLayoutId id="2147483664" r:id="rId20"/>
    <p:sldLayoutId id="2147483678" r:id="rId21"/>
    <p:sldLayoutId id="2147483680" r:id="rId22"/>
    <p:sldLayoutId id="2147483679" r:id="rId23"/>
    <p:sldLayoutId id="2147483682" r:id="rId24"/>
    <p:sldLayoutId id="2147483684" r:id="rId25"/>
    <p:sldLayoutId id="2147483669" r:id="rId26"/>
    <p:sldLayoutId id="2147483688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17083" rtl="0" eaLnBrk="1" latinLnBrk="0" hangingPunct="1">
        <a:lnSpc>
          <a:spcPct val="100000"/>
        </a:lnSpc>
        <a:spcBef>
          <a:spcPct val="0"/>
        </a:spcBef>
        <a:buNone/>
        <a:defRPr sz="2800" kern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90000"/>
        <a:buFont typeface="MS Gothic" panose="020B0609070205080204" pitchFamily="49" charset="-128"/>
        <a:buChar char="￮"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90000"/>
        <a:buFont typeface="MS Gothic" panose="020B0609070205080204" pitchFamily="49" charset="-128"/>
        <a:buChar char="￮"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90000"/>
        <a:buFont typeface="MS Gothic" panose="020B0609070205080204" pitchFamily="49" charset="-128"/>
        <a:buChar char="￮"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90000"/>
        <a:buFont typeface="MS Gothic" panose="020B0609070205080204" pitchFamily="49" charset="-128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75000"/>
        <a:buFont typeface="Wingdings" panose="05000000000000000000" pitchFamily="2" charset="2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75000"/>
        <a:buFont typeface="Wingdings" panose="05000000000000000000" pitchFamily="2" charset="2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75000"/>
        <a:buFont typeface="Wingdings" panose="05000000000000000000" pitchFamily="2" charset="2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75000"/>
        <a:buFont typeface="Wingdings" panose="05000000000000000000" pitchFamily="2" charset="2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tx2"/>
        </a:buClr>
        <a:buSzPct val="75000"/>
        <a:buFont typeface="Wingdings" panose="05000000000000000000" pitchFamily="2" charset="2"/>
        <a:buNone/>
        <a:defRPr sz="1800" b="0" kern="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41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083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24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166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707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249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790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331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29" userDrawn="1">
          <p15:clr>
            <a:srgbClr val="F26B43"/>
          </p15:clr>
        </p15:guide>
        <p15:guide id="1" pos="3410" userDrawn="1">
          <p15:clr>
            <a:srgbClr val="F26B43"/>
          </p15:clr>
        </p15:guide>
        <p15:guide id="4" pos="144" userDrawn="1">
          <p15:clr>
            <a:srgbClr val="F26B43"/>
          </p15:clr>
        </p15:guide>
        <p15:guide id="5" pos="6766" userDrawn="1">
          <p15:clr>
            <a:srgbClr val="F26B43"/>
          </p15:clr>
        </p15:guide>
        <p15:guide id="8" orient="horz" pos="401" userDrawn="1">
          <p15:clr>
            <a:srgbClr val="F26B43"/>
          </p15:clr>
        </p15:guide>
        <p15:guide id="9" orient="horz" pos="673" userDrawn="1">
          <p15:clr>
            <a:srgbClr val="F26B43"/>
          </p15:clr>
        </p15:guide>
        <p15:guide id="10" orient="horz" pos="3440" userDrawn="1">
          <p15:clr>
            <a:srgbClr val="F26B43"/>
          </p15:clr>
        </p15:guide>
        <p15:guide id="11" pos="3500" userDrawn="1">
          <p15:clr>
            <a:srgbClr val="F26B43"/>
          </p15:clr>
        </p15:guide>
        <p15:guide id="16" orient="horz" pos="810" userDrawn="1">
          <p15:clr>
            <a:srgbClr val="F26B43"/>
          </p15:clr>
        </p15:guide>
        <p15:guide id="17" orient="horz" pos="2080" userDrawn="1">
          <p15:clr>
            <a:srgbClr val="F26B43"/>
          </p15:clr>
        </p15:guide>
        <p15:guide id="18" orient="horz" pos="21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59"/>
              <p:cNvSpPr txBox="1"/>
              <p:nvPr/>
            </p:nvSpPr>
            <p:spPr>
              <a:xfrm>
                <a:off x="4146224" y="3264041"/>
                <a:ext cx="4074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𝑢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1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24" y="3264041"/>
                <a:ext cx="407465" cy="335404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6"/>
          <p:cNvCxnSpPr>
            <a:stCxn id="69" idx="3"/>
            <a:endCxn id="73" idx="0"/>
          </p:cNvCxnSpPr>
          <p:nvPr/>
        </p:nvCxnSpPr>
        <p:spPr>
          <a:xfrm>
            <a:off x="2407554" y="1393017"/>
            <a:ext cx="777373" cy="872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hteck 63"/>
          <p:cNvSpPr/>
          <p:nvPr/>
        </p:nvSpPr>
        <p:spPr>
          <a:xfrm>
            <a:off x="901952" y="855674"/>
            <a:ext cx="1505602" cy="1074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lang="de-DE" sz="1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Rechteck 63"/>
          <p:cNvSpPr/>
          <p:nvPr/>
        </p:nvSpPr>
        <p:spPr>
          <a:xfrm>
            <a:off x="2472551" y="2266013"/>
            <a:ext cx="1424751" cy="233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59"/>
              <p:cNvSpPr txBox="1"/>
              <p:nvPr/>
            </p:nvSpPr>
            <p:spPr>
              <a:xfrm>
                <a:off x="897853" y="3264041"/>
                <a:ext cx="1343528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𝑢</m:t>
                          </m:r>
                        </m:e>
                        <m:sub>
                          <m:r>
                            <a:rPr lang="de-DE"/>
                            <m:t>0</m:t>
                          </m:r>
                        </m:sub>
                      </m:sSub>
                      <m:r>
                        <a:rPr lang="de-DE"/>
                        <m:t>~</m:t>
                      </m:r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𝑝</m:t>
                          </m:r>
                        </m:e>
                        <m:sub>
                          <m:r>
                            <a:rPr lang="de-DE"/>
                            <m:t>𝑢</m:t>
                          </m:r>
                        </m:sub>
                      </m:sSub>
                      <m:r>
                        <a:rPr lang="de-DE"/>
                        <m:t>(</m:t>
                      </m:r>
                      <m:r>
                        <a:rPr lang="de-DE"/>
                        <m:t>𝑢</m:t>
                      </m:r>
                      <m:r>
                        <a:rPr lang="de-DE"/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3" y="3264041"/>
                <a:ext cx="1343528" cy="335404"/>
              </a:xfrm>
              <a:prstGeom prst="rect">
                <a:avLst/>
              </a:prstGeom>
              <a:blipFill>
                <a:blip r:embed="rId4"/>
                <a:stretch>
                  <a:fillRect b="-19298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30_____"/>
          <p:cNvCxnSpPr>
            <a:stCxn id="75" idx="3"/>
            <a:endCxn id="73" idx="1"/>
          </p:cNvCxnSpPr>
          <p:nvPr/>
        </p:nvCxnSpPr>
        <p:spPr>
          <a:xfrm>
            <a:off x="2241381" y="3431743"/>
            <a:ext cx="2311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2417901" y="4194097"/>
                <a:ext cx="1514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01" y="4194097"/>
                <a:ext cx="1514453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Elbow Connector 66"/>
          <p:cNvCxnSpPr>
            <a:stCxn id="69" idx="3"/>
            <a:endCxn id="96" idx="0"/>
          </p:cNvCxnSpPr>
          <p:nvPr/>
        </p:nvCxnSpPr>
        <p:spPr>
          <a:xfrm>
            <a:off x="2407554" y="1393017"/>
            <a:ext cx="3063374" cy="872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30_____"/>
          <p:cNvCxnSpPr>
            <a:stCxn id="73" idx="3"/>
            <a:endCxn id="61" idx="1"/>
          </p:cNvCxnSpPr>
          <p:nvPr/>
        </p:nvCxnSpPr>
        <p:spPr>
          <a:xfrm flipV="1">
            <a:off x="3897302" y="3431743"/>
            <a:ext cx="2489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30_____"/>
          <p:cNvCxnSpPr>
            <a:stCxn id="61" idx="3"/>
            <a:endCxn id="96" idx="1"/>
          </p:cNvCxnSpPr>
          <p:nvPr/>
        </p:nvCxnSpPr>
        <p:spPr>
          <a:xfrm>
            <a:off x="4553689" y="3431743"/>
            <a:ext cx="2048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hteck 63"/>
          <p:cNvSpPr/>
          <p:nvPr/>
        </p:nvSpPr>
        <p:spPr>
          <a:xfrm>
            <a:off x="4758552" y="2266013"/>
            <a:ext cx="1424751" cy="233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69475" y="132978"/>
            <a:ext cx="3602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err="1" smtClean="0"/>
              <a:t>Conditional</a:t>
            </a:r>
            <a:r>
              <a:rPr lang="de-DE" sz="1600" dirty="0" smtClean="0"/>
              <a:t> </a:t>
            </a:r>
            <a:r>
              <a:rPr lang="de-DE" sz="1600" dirty="0" err="1" smtClean="0"/>
              <a:t>Normalizing</a:t>
            </a:r>
            <a:r>
              <a:rPr lang="de-DE" sz="1600" dirty="0"/>
              <a:t> </a:t>
            </a:r>
            <a:r>
              <a:rPr lang="de-DE" sz="1600" dirty="0" smtClean="0"/>
              <a:t>Flow</a:t>
            </a:r>
            <a:endParaRPr lang="de-DE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hteck 99"/>
              <p:cNvSpPr/>
              <p:nvPr/>
            </p:nvSpPr>
            <p:spPr>
              <a:xfrm>
                <a:off x="4734495" y="4219562"/>
                <a:ext cx="1498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0" name="Rechteck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5" y="4219562"/>
                <a:ext cx="1498487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hteck 102"/>
              <p:cNvSpPr/>
              <p:nvPr/>
            </p:nvSpPr>
            <p:spPr>
              <a:xfrm>
                <a:off x="6225965" y="3322316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3" name="Rechteck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65" y="3322316"/>
                <a:ext cx="429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hteck 63"/>
          <p:cNvSpPr/>
          <p:nvPr/>
        </p:nvSpPr>
        <p:spPr>
          <a:xfrm>
            <a:off x="7372570" y="2266013"/>
            <a:ext cx="1424751" cy="233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hteck 106"/>
              <p:cNvSpPr/>
              <p:nvPr/>
            </p:nvSpPr>
            <p:spPr>
              <a:xfrm>
                <a:off x="7289648" y="4210722"/>
                <a:ext cx="1638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7" name="Rechteck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648" y="4210722"/>
                <a:ext cx="163852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Elbow Connector 66"/>
          <p:cNvCxnSpPr>
            <a:stCxn id="69" idx="3"/>
            <a:endCxn id="106" idx="0"/>
          </p:cNvCxnSpPr>
          <p:nvPr/>
        </p:nvCxnSpPr>
        <p:spPr>
          <a:xfrm>
            <a:off x="2407554" y="1393017"/>
            <a:ext cx="5677392" cy="872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30_____"/>
          <p:cNvCxnSpPr>
            <a:stCxn id="29" idx="3"/>
            <a:endCxn id="114" idx="1"/>
          </p:cNvCxnSpPr>
          <p:nvPr/>
        </p:nvCxnSpPr>
        <p:spPr>
          <a:xfrm>
            <a:off x="10041989" y="3431536"/>
            <a:ext cx="27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59"/>
              <p:cNvSpPr txBox="1"/>
              <p:nvPr/>
            </p:nvSpPr>
            <p:spPr>
              <a:xfrm>
                <a:off x="10319017" y="3263834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14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017" y="3263834"/>
                <a:ext cx="385665" cy="335404"/>
              </a:xfrm>
              <a:prstGeom prst="rect">
                <a:avLst/>
              </a:prstGeom>
              <a:blipFill>
                <a:blip r:embed="rId9"/>
                <a:stretch>
                  <a:fillRect l="-1538" t="-5263" r="-41538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59"/>
              <p:cNvSpPr txBox="1"/>
              <p:nvPr/>
            </p:nvSpPr>
            <p:spPr>
              <a:xfrm>
                <a:off x="192808" y="1222698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/>
                              </m:ctrlPr>
                            </m:accPr>
                            <m:e>
                              <m:r>
                                <a:rPr lang="de-DE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/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7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8" y="1222698"/>
                <a:ext cx="385665" cy="335404"/>
              </a:xfrm>
              <a:prstGeom prst="rect">
                <a:avLst/>
              </a:prstGeom>
              <a:blipFill>
                <a:blip r:embed="rId10"/>
                <a:stretch>
                  <a:fillRect t="-8772" r="-33846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Gerade Verbindung mit Pfeil 30_____"/>
          <p:cNvCxnSpPr>
            <a:stCxn id="127" idx="3"/>
            <a:endCxn id="69" idx="1"/>
          </p:cNvCxnSpPr>
          <p:nvPr/>
        </p:nvCxnSpPr>
        <p:spPr>
          <a:xfrm>
            <a:off x="578473" y="1390400"/>
            <a:ext cx="323479" cy="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59"/>
              <p:cNvSpPr txBox="1"/>
              <p:nvPr/>
            </p:nvSpPr>
            <p:spPr>
              <a:xfrm>
                <a:off x="9080699" y="3263834"/>
                <a:ext cx="961290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9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99" y="3263834"/>
                <a:ext cx="961290" cy="335404"/>
              </a:xfrm>
              <a:prstGeom prst="rect">
                <a:avLst/>
              </a:prstGeom>
              <a:blipFill>
                <a:blip r:embed="rId11"/>
                <a:stretch>
                  <a:fillRect l="-6289" r="-1887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30_____"/>
          <p:cNvCxnSpPr>
            <a:stCxn id="106" idx="3"/>
            <a:endCxn id="29" idx="1"/>
          </p:cNvCxnSpPr>
          <p:nvPr/>
        </p:nvCxnSpPr>
        <p:spPr>
          <a:xfrm flipV="1">
            <a:off x="8797321" y="3431536"/>
            <a:ext cx="283378" cy="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59"/>
              <p:cNvSpPr txBox="1"/>
              <p:nvPr/>
            </p:nvSpPr>
            <p:spPr>
              <a:xfrm>
                <a:off x="6774833" y="3264041"/>
                <a:ext cx="409872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3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33" y="3264041"/>
                <a:ext cx="409872" cy="335404"/>
              </a:xfrm>
              <a:prstGeom prst="rect">
                <a:avLst/>
              </a:prstGeom>
              <a:blipFill>
                <a:blip r:embed="rId12"/>
                <a:stretch>
                  <a:fillRect l="-2857" b="-70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0_____"/>
          <p:cNvCxnSpPr>
            <a:stCxn id="33" idx="3"/>
            <a:endCxn id="106" idx="1"/>
          </p:cNvCxnSpPr>
          <p:nvPr/>
        </p:nvCxnSpPr>
        <p:spPr>
          <a:xfrm>
            <a:off x="7184705" y="3431743"/>
            <a:ext cx="1878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/>
              <p:cNvSpPr/>
              <p:nvPr/>
            </p:nvSpPr>
            <p:spPr>
              <a:xfrm>
                <a:off x="9644853" y="4199165"/>
                <a:ext cx="12116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53" y="4199165"/>
                <a:ext cx="1211618" cy="307777"/>
              </a:xfrm>
              <a:prstGeom prst="rect">
                <a:avLst/>
              </a:prstGeom>
              <a:blipFill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/>
              <p:cNvSpPr/>
              <p:nvPr/>
            </p:nvSpPr>
            <p:spPr>
              <a:xfrm>
                <a:off x="788016" y="4090191"/>
                <a:ext cx="15053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16" y="4090191"/>
                <a:ext cx="1505345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/>
              <p:cNvSpPr/>
              <p:nvPr/>
            </p:nvSpPr>
            <p:spPr>
              <a:xfrm>
                <a:off x="29701" y="1742793"/>
                <a:ext cx="1627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dirty="0" smtClean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 smtClean="0"/>
                  <a:t>:</a:t>
                </a:r>
              </a:p>
              <a:p>
                <a:r>
                  <a:rPr lang="de-DE" sz="1400" dirty="0" err="1"/>
                  <a:t>num_observations</a:t>
                </a:r>
                <a:endParaRPr lang="de-DE" sz="1400" dirty="0"/>
              </a:p>
            </p:txBody>
          </p:sp>
        </mc:Choice>
        <mc:Fallback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" y="1742793"/>
                <a:ext cx="1627177" cy="523220"/>
              </a:xfrm>
              <a:prstGeom prst="rect">
                <a:avLst/>
              </a:prstGeom>
              <a:blipFill>
                <a:blip r:embed="rId15"/>
                <a:stretch>
                  <a:fillRect l="-1124" t="-2326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>
            <a:off x="1411345" y="1267092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FC1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59"/>
              <p:cNvSpPr txBox="1"/>
              <p:nvPr/>
            </p:nvSpPr>
            <p:spPr>
              <a:xfrm>
                <a:off x="2618004" y="1209752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/>
                              </m:ctrlPr>
                            </m:accPr>
                            <m:e>
                              <m:r>
                                <a:rPr lang="de-DE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/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04" y="1209752"/>
                <a:ext cx="385665" cy="335404"/>
              </a:xfrm>
              <a:prstGeom prst="rect">
                <a:avLst/>
              </a:prstGeom>
              <a:blipFill>
                <a:blip r:embed="rId16"/>
                <a:stretch>
                  <a:fillRect r="-30303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/>
              <p:cNvSpPr/>
              <p:nvPr/>
            </p:nvSpPr>
            <p:spPr>
              <a:xfrm>
                <a:off x="2655048" y="850916"/>
                <a:ext cx="24182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dirty="0" smtClean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 smtClean="0"/>
                  <a:t>: </a:t>
                </a:r>
                <a:r>
                  <a:rPr lang="de-DE" sz="1400" dirty="0" err="1" smtClean="0"/>
                  <a:t>hidden_size_cond</a:t>
                </a:r>
                <a:endParaRPr lang="de-DE" sz="1400" dirty="0" smtClean="0"/>
              </a:p>
            </p:txBody>
          </p:sp>
        </mc:Choice>
        <mc:Fallback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48" y="850916"/>
                <a:ext cx="2418291" cy="307777"/>
              </a:xfrm>
              <a:prstGeom prst="rect">
                <a:avLst/>
              </a:prstGeom>
              <a:blipFill>
                <a:blip r:embed="rId17"/>
                <a:stretch>
                  <a:fillRect l="-758"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/>
          <p:cNvSpPr/>
          <p:nvPr/>
        </p:nvSpPr>
        <p:spPr>
          <a:xfrm>
            <a:off x="5195362" y="4927474"/>
            <a:ext cx="157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K=</a:t>
            </a:r>
            <a:r>
              <a:rPr lang="de-DE" sz="1400" dirty="0" err="1" smtClean="0"/>
              <a:t>n_flows_policy</a:t>
            </a:r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hteck 77"/>
              <p:cNvSpPr/>
              <p:nvPr/>
            </p:nvSpPr>
            <p:spPr>
              <a:xfrm>
                <a:off x="5191163" y="5172492"/>
                <a:ext cx="21370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dirty="0" smtClean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400" dirty="0" smtClean="0"/>
                  <a:t> bis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140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 smtClean="0"/>
                  <a:t>:</a:t>
                </a:r>
              </a:p>
              <a:p>
                <a:r>
                  <a:rPr lang="de-DE" sz="1400" dirty="0" err="1"/>
                  <a:t>num_action</a:t>
                </a:r>
                <a:endParaRPr lang="de-DE" sz="1400" dirty="0" smtClean="0"/>
              </a:p>
            </p:txBody>
          </p:sp>
        </mc:Choice>
        <mc:Fallback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63" y="5172492"/>
                <a:ext cx="2137060" cy="523220"/>
              </a:xfrm>
              <a:prstGeom prst="rect">
                <a:avLst/>
              </a:prstGeom>
              <a:blipFill>
                <a:blip r:embed="rId18"/>
                <a:stretch>
                  <a:fillRect l="-857" t="-2353" r="-57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/>
          <p:cNvSpPr/>
          <p:nvPr/>
        </p:nvSpPr>
        <p:spPr>
          <a:xfrm>
            <a:off x="794754" y="3604168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Vektor:</a:t>
            </a:r>
          </a:p>
          <a:p>
            <a:r>
              <a:rPr lang="de-DE" sz="1400" dirty="0" err="1"/>
              <a:t>num_action</a:t>
            </a:r>
            <a:endParaRPr lang="de-DE" sz="1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59"/>
              <p:cNvSpPr txBox="1"/>
              <p:nvPr/>
            </p:nvSpPr>
            <p:spPr>
              <a:xfrm>
                <a:off x="2553190" y="2311845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1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190" y="2311845"/>
                <a:ext cx="385665" cy="335404"/>
              </a:xfrm>
              <a:prstGeom prst="rect">
                <a:avLst/>
              </a:prstGeom>
              <a:blipFill>
                <a:blip r:embed="rId19"/>
                <a:stretch>
                  <a:fillRect r="-29231"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59"/>
              <p:cNvSpPr txBox="1"/>
              <p:nvPr/>
            </p:nvSpPr>
            <p:spPr>
              <a:xfrm>
                <a:off x="3174609" y="3181950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𝑢</m:t>
                          </m:r>
                        </m:e>
                        <m:sub>
                          <m:r>
                            <a:rPr lang="de-DE"/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2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09" y="3181950"/>
                <a:ext cx="385665" cy="335404"/>
              </a:xfrm>
              <a:prstGeom prst="rect">
                <a:avLst/>
              </a:prstGeom>
              <a:blipFill>
                <a:blip r:embed="rId20"/>
                <a:stretch>
                  <a:fillRect l="-1538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30_____"/>
          <p:cNvCxnSpPr>
            <a:stCxn id="81" idx="2"/>
            <a:endCxn id="86" idx="0"/>
          </p:cNvCxnSpPr>
          <p:nvPr/>
        </p:nvCxnSpPr>
        <p:spPr>
          <a:xfrm flipH="1">
            <a:off x="2746022" y="2647249"/>
            <a:ext cx="1" cy="19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59"/>
          <p:cNvSpPr txBox="1"/>
          <p:nvPr/>
        </p:nvSpPr>
        <p:spPr>
          <a:xfrm>
            <a:off x="2553189" y="2843680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FC2</a:t>
            </a:r>
            <a:endParaRPr lang="de-DE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59"/>
              <p:cNvSpPr txBox="1"/>
              <p:nvPr/>
            </p:nvSpPr>
            <p:spPr>
              <a:xfrm>
                <a:off x="3174609" y="2843680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de-DE"/>
                              </m:ctrlPr>
                            </m:accPr>
                            <m:e>
                              <m:r>
                                <a:rPr lang="de-DE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/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3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09" y="2843680"/>
                <a:ext cx="385665" cy="335404"/>
              </a:xfrm>
              <a:prstGeom prst="rect">
                <a:avLst/>
              </a:prstGeom>
              <a:blipFill>
                <a:blip r:embed="rId21"/>
                <a:stretch>
                  <a:fillRect t="-6897" r="-15385" b="-1724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30_____"/>
          <p:cNvCxnSpPr>
            <a:stCxn id="86" idx="3"/>
            <a:endCxn id="93" idx="1"/>
          </p:cNvCxnSpPr>
          <p:nvPr/>
        </p:nvCxnSpPr>
        <p:spPr>
          <a:xfrm>
            <a:off x="2938854" y="3011382"/>
            <a:ext cx="235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59"/>
          <p:cNvSpPr txBox="1"/>
          <p:nvPr/>
        </p:nvSpPr>
        <p:spPr>
          <a:xfrm>
            <a:off x="2551067" y="3830022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FC3</a:t>
            </a:r>
            <a:endParaRPr lang="de-DE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4" name="Elbow Connector 66"/>
          <p:cNvCxnSpPr>
            <a:stCxn id="82" idx="2"/>
            <a:endCxn id="101" idx="0"/>
          </p:cNvCxnSpPr>
          <p:nvPr/>
        </p:nvCxnSpPr>
        <p:spPr>
          <a:xfrm rot="5400000">
            <a:off x="2899337" y="3361917"/>
            <a:ext cx="312668" cy="623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30_____"/>
          <p:cNvCxnSpPr>
            <a:stCxn id="101" idx="3"/>
            <a:endCxn id="111" idx="1"/>
          </p:cNvCxnSpPr>
          <p:nvPr/>
        </p:nvCxnSpPr>
        <p:spPr>
          <a:xfrm flipV="1">
            <a:off x="2936732" y="3993243"/>
            <a:ext cx="23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59"/>
              <p:cNvSpPr txBox="1"/>
              <p:nvPr/>
            </p:nvSpPr>
            <p:spPr>
              <a:xfrm>
                <a:off x="3171745" y="3825541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𝜃</m:t>
                          </m:r>
                        </m:e>
                        <m:sub>
                          <m:r>
                            <a:rPr lang="de-DE"/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1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45" y="3825541"/>
                <a:ext cx="385665" cy="335404"/>
              </a:xfrm>
              <a:prstGeom prst="rect">
                <a:avLst/>
              </a:prstGeom>
              <a:blipFill>
                <a:blip r:embed="rId22"/>
                <a:stretch>
                  <a:fillRect l="-4545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59"/>
              <p:cNvSpPr txBox="1"/>
              <p:nvPr/>
            </p:nvSpPr>
            <p:spPr>
              <a:xfrm>
                <a:off x="4842747" y="2337251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15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47" y="2337251"/>
                <a:ext cx="385665" cy="335404"/>
              </a:xfrm>
              <a:prstGeom prst="rect">
                <a:avLst/>
              </a:prstGeom>
              <a:blipFill>
                <a:blip r:embed="rId23"/>
                <a:stretch>
                  <a:fillRect r="-27273"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59"/>
              <p:cNvSpPr txBox="1"/>
              <p:nvPr/>
            </p:nvSpPr>
            <p:spPr>
              <a:xfrm>
                <a:off x="5464166" y="3207356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a:rPr lang="de-DE"/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6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166" y="3207356"/>
                <a:ext cx="385665" cy="335404"/>
              </a:xfrm>
              <a:prstGeom prst="rect">
                <a:avLst/>
              </a:prstGeom>
              <a:blipFill>
                <a:blip r:embed="rId24"/>
                <a:stretch>
                  <a:fillRect l="-1515"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Gerade Verbindung mit Pfeil 30_____"/>
          <p:cNvCxnSpPr>
            <a:stCxn id="115" idx="2"/>
            <a:endCxn id="119" idx="0"/>
          </p:cNvCxnSpPr>
          <p:nvPr/>
        </p:nvCxnSpPr>
        <p:spPr>
          <a:xfrm flipH="1">
            <a:off x="5035579" y="2672655"/>
            <a:ext cx="1" cy="19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9"/>
          <p:cNvSpPr txBox="1"/>
          <p:nvPr/>
        </p:nvSpPr>
        <p:spPr>
          <a:xfrm>
            <a:off x="4842746" y="2869086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FC2</a:t>
            </a:r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59"/>
              <p:cNvSpPr txBox="1"/>
              <p:nvPr/>
            </p:nvSpPr>
            <p:spPr>
              <a:xfrm>
                <a:off x="5464166" y="2869086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de-DE"/>
                              </m:ctrlPr>
                            </m:accPr>
                            <m:e>
                              <m:r>
                                <a:rPr lang="de-DE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/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166" y="2869086"/>
                <a:ext cx="385665" cy="335404"/>
              </a:xfrm>
              <a:prstGeom prst="rect">
                <a:avLst/>
              </a:prstGeom>
              <a:blipFill>
                <a:blip r:embed="rId25"/>
                <a:stretch>
                  <a:fillRect t="-8772" r="-15152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Gerade Verbindung mit Pfeil 30_____"/>
          <p:cNvCxnSpPr>
            <a:stCxn id="119" idx="3"/>
            <a:endCxn id="120" idx="1"/>
          </p:cNvCxnSpPr>
          <p:nvPr/>
        </p:nvCxnSpPr>
        <p:spPr>
          <a:xfrm>
            <a:off x="5228411" y="3036788"/>
            <a:ext cx="235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59"/>
          <p:cNvSpPr txBox="1"/>
          <p:nvPr/>
        </p:nvSpPr>
        <p:spPr>
          <a:xfrm>
            <a:off x="4840624" y="3855428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FC3</a:t>
            </a:r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Elbow Connector 66"/>
          <p:cNvCxnSpPr>
            <a:stCxn id="116" idx="2"/>
            <a:endCxn id="122" idx="0"/>
          </p:cNvCxnSpPr>
          <p:nvPr/>
        </p:nvCxnSpPr>
        <p:spPr>
          <a:xfrm rot="5400000">
            <a:off x="5188894" y="3387323"/>
            <a:ext cx="312668" cy="623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30_____"/>
          <p:cNvCxnSpPr>
            <a:stCxn id="122" idx="3"/>
            <a:endCxn id="125" idx="1"/>
          </p:cNvCxnSpPr>
          <p:nvPr/>
        </p:nvCxnSpPr>
        <p:spPr>
          <a:xfrm flipV="1">
            <a:off x="5226289" y="4018649"/>
            <a:ext cx="23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59"/>
              <p:cNvSpPr txBox="1"/>
              <p:nvPr/>
            </p:nvSpPr>
            <p:spPr>
              <a:xfrm>
                <a:off x="5461302" y="3850947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a:rPr lang="de-DE"/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5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02" y="3850947"/>
                <a:ext cx="385665" cy="335404"/>
              </a:xfrm>
              <a:prstGeom prst="rect">
                <a:avLst/>
              </a:prstGeom>
              <a:blipFill>
                <a:blip r:embed="rId26"/>
                <a:stretch>
                  <a:fillRect l="-6154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59"/>
              <p:cNvSpPr txBox="1"/>
              <p:nvPr/>
            </p:nvSpPr>
            <p:spPr>
              <a:xfrm>
                <a:off x="7473249" y="2345584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28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49" y="2345584"/>
                <a:ext cx="385665" cy="335404"/>
              </a:xfrm>
              <a:prstGeom prst="rect">
                <a:avLst/>
              </a:prstGeom>
              <a:blipFill>
                <a:blip r:embed="rId27"/>
                <a:stretch>
                  <a:fillRect r="-29231"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59"/>
              <p:cNvSpPr txBox="1"/>
              <p:nvPr/>
            </p:nvSpPr>
            <p:spPr>
              <a:xfrm>
                <a:off x="8094668" y="3215689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a:rPr lang="de-DE"/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1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68" y="3215689"/>
                <a:ext cx="385665" cy="335404"/>
              </a:xfrm>
              <a:prstGeom prst="rect">
                <a:avLst/>
              </a:prstGeom>
              <a:blipFill>
                <a:blip r:embed="rId28"/>
                <a:stretch>
                  <a:fillRect l="-4615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Gerade Verbindung mit Pfeil 30_____"/>
          <p:cNvCxnSpPr>
            <a:stCxn id="128" idx="2"/>
            <a:endCxn id="134" idx="0"/>
          </p:cNvCxnSpPr>
          <p:nvPr/>
        </p:nvCxnSpPr>
        <p:spPr>
          <a:xfrm flipH="1">
            <a:off x="7666081" y="2680988"/>
            <a:ext cx="1" cy="19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59"/>
          <p:cNvSpPr txBox="1"/>
          <p:nvPr/>
        </p:nvSpPr>
        <p:spPr>
          <a:xfrm>
            <a:off x="7473248" y="2877419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FC2</a:t>
            </a:r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59"/>
              <p:cNvSpPr txBox="1"/>
              <p:nvPr/>
            </p:nvSpPr>
            <p:spPr>
              <a:xfrm>
                <a:off x="8094668" y="2877419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de-DE"/>
                              </m:ctrlPr>
                            </m:accPr>
                            <m:e>
                              <m:r>
                                <a:rPr lang="de-DE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de-DE"/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5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68" y="2877419"/>
                <a:ext cx="385665" cy="335404"/>
              </a:xfrm>
              <a:prstGeom prst="rect">
                <a:avLst/>
              </a:prstGeom>
              <a:blipFill>
                <a:blip r:embed="rId29"/>
                <a:stretch>
                  <a:fillRect t="-7018" r="-15385" b="-35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Gerade Verbindung mit Pfeil 30_____"/>
          <p:cNvCxnSpPr>
            <a:stCxn id="134" idx="3"/>
            <a:endCxn id="135" idx="1"/>
          </p:cNvCxnSpPr>
          <p:nvPr/>
        </p:nvCxnSpPr>
        <p:spPr>
          <a:xfrm>
            <a:off x="7858913" y="3045121"/>
            <a:ext cx="235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59"/>
          <p:cNvSpPr txBox="1"/>
          <p:nvPr/>
        </p:nvSpPr>
        <p:spPr>
          <a:xfrm>
            <a:off x="7471126" y="3863761"/>
            <a:ext cx="385665" cy="3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DE" sz="1400" dirty="0" smtClean="0"/>
              <a:t>FC3</a:t>
            </a:r>
            <a:endParaRPr lang="de-DE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8" name="Elbow Connector 66"/>
          <p:cNvCxnSpPr>
            <a:stCxn id="131" idx="2"/>
            <a:endCxn id="137" idx="0"/>
          </p:cNvCxnSpPr>
          <p:nvPr/>
        </p:nvCxnSpPr>
        <p:spPr>
          <a:xfrm rot="5400000">
            <a:off x="7819396" y="3395656"/>
            <a:ext cx="312668" cy="623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30_____"/>
          <p:cNvCxnSpPr>
            <a:stCxn id="137" idx="3"/>
            <a:endCxn id="140" idx="1"/>
          </p:cNvCxnSpPr>
          <p:nvPr/>
        </p:nvCxnSpPr>
        <p:spPr>
          <a:xfrm flipV="1">
            <a:off x="7856791" y="4026982"/>
            <a:ext cx="23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59"/>
              <p:cNvSpPr txBox="1"/>
              <p:nvPr/>
            </p:nvSpPr>
            <p:spPr>
              <a:xfrm>
                <a:off x="8091804" y="3859280"/>
                <a:ext cx="385665" cy="335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de-DE"/>
                </a:defPPr>
                <a:lvl1pPr algn="ctr"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/>
                          </m:ctrlPr>
                        </m:sSubPr>
                        <m:e>
                          <m:r>
                            <a:rPr lang="de-DE"/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804" y="3859280"/>
                <a:ext cx="385665" cy="335404"/>
              </a:xfrm>
              <a:prstGeom prst="rect">
                <a:avLst/>
              </a:prstGeom>
              <a:blipFill>
                <a:blip r:embed="rId30"/>
                <a:stretch>
                  <a:fillRect l="-7576" b="-526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hteck 140"/>
          <p:cNvSpPr/>
          <p:nvPr/>
        </p:nvSpPr>
        <p:spPr>
          <a:xfrm>
            <a:off x="543081" y="4920822"/>
            <a:ext cx="21164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FC1: </a:t>
            </a:r>
            <a:r>
              <a:rPr lang="de-DE" sz="1400" dirty="0" err="1" smtClean="0"/>
              <a:t>hidden_size_cond</a:t>
            </a:r>
            <a:endParaRPr lang="de-DE" sz="1400" dirty="0" smtClean="0"/>
          </a:p>
          <a:p>
            <a:r>
              <a:rPr lang="de-DE" sz="1400" dirty="0" smtClean="0"/>
              <a:t>FC2: </a:t>
            </a:r>
            <a:r>
              <a:rPr lang="de-DE" sz="1400" dirty="0" err="1" smtClean="0"/>
              <a:t>hidden_size_cond</a:t>
            </a:r>
            <a:endParaRPr lang="de-DE" sz="1400" dirty="0" smtClean="0"/>
          </a:p>
          <a:p>
            <a:r>
              <a:rPr lang="de-DE" sz="1400" dirty="0"/>
              <a:t>FC3</a:t>
            </a:r>
            <a:r>
              <a:rPr lang="de-DE" sz="1400" dirty="0" smtClean="0"/>
              <a:t>: </a:t>
            </a:r>
            <a:r>
              <a:rPr lang="de-DE" sz="1400" dirty="0" err="1" smtClean="0"/>
              <a:t>policy_flow_hidden</a:t>
            </a:r>
            <a:endParaRPr lang="de-DE" sz="1400" dirty="0"/>
          </a:p>
          <a:p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hteck 112"/>
              <p:cNvSpPr/>
              <p:nvPr/>
            </p:nvSpPr>
            <p:spPr>
              <a:xfrm>
                <a:off x="2645015" y="4927474"/>
                <a:ext cx="258127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/>
                  <a:t>: num_observations</a:t>
                </a:r>
                <a:endParaRPr lang="de-DE" sz="1400" dirty="0"/>
              </a:p>
              <a:p>
                <a:r>
                  <a:rPr lang="de-DE" sz="1400" dirty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/>
                  <a:t>: </a:t>
                </a:r>
                <a:r>
                  <a:rPr lang="de-DE" sz="1400" dirty="0" err="1" smtClean="0"/>
                  <a:t>hidden_size_cond</a:t>
                </a:r>
                <a:endParaRPr lang="de-DE" sz="1400" dirty="0" smtClean="0"/>
              </a:p>
              <a:p>
                <a:r>
                  <a:rPr lang="de-DE" sz="1400" dirty="0" smtClean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 smtClean="0"/>
                  <a:t>: </a:t>
                </a:r>
                <a:r>
                  <a:rPr lang="de-DE" sz="1400" dirty="0" err="1" smtClean="0"/>
                  <a:t>con_dim_features</a:t>
                </a:r>
                <a:endParaRPr lang="de-DE" sz="1400" dirty="0" smtClean="0"/>
              </a:p>
            </p:txBody>
          </p:sp>
        </mc:Choice>
        <mc:Fallback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15" y="4927474"/>
                <a:ext cx="2581274" cy="738664"/>
              </a:xfrm>
              <a:prstGeom prst="rect">
                <a:avLst/>
              </a:prstGeom>
              <a:blipFill>
                <a:blip r:embed="rId31"/>
                <a:stretch>
                  <a:fillRect l="-709" t="-826" b="-8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hteck 143"/>
              <p:cNvSpPr/>
              <p:nvPr/>
            </p:nvSpPr>
            <p:spPr>
              <a:xfrm>
                <a:off x="7226015" y="5495802"/>
                <a:ext cx="27615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 smtClean="0"/>
                  <a:t> kann </a:t>
                </a:r>
                <a:r>
                  <a:rPr lang="de-DE" sz="1400" dirty="0"/>
                  <a:t>noch </a:t>
                </a:r>
                <a:r>
                  <a:rPr lang="de-DE" sz="1400" dirty="0" smtClean="0"/>
                  <a:t>mit </a:t>
                </a:r>
                <a:r>
                  <a:rPr lang="de-DE" sz="1400" dirty="0" err="1" smtClean="0"/>
                  <a:t>act_limit</a:t>
                </a:r>
                <a:r>
                  <a:rPr lang="de-DE" sz="1400" dirty="0" smtClean="0"/>
                  <a:t> </a:t>
                </a:r>
              </a:p>
              <a:p>
                <a:r>
                  <a:rPr lang="de-DE" sz="1400" dirty="0" smtClean="0"/>
                  <a:t>skaliert werden ansonsten [-1,1]</a:t>
                </a:r>
                <a:endParaRPr lang="de-DE" sz="1400" dirty="0"/>
              </a:p>
            </p:txBody>
          </p:sp>
        </mc:Choice>
        <mc:Fallback>
          <p:sp>
            <p:nvSpPr>
              <p:cNvPr id="144" name="Rechteck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15" y="5495802"/>
                <a:ext cx="2761590" cy="523220"/>
              </a:xfrm>
              <a:prstGeom prst="rect">
                <a:avLst/>
              </a:prstGeom>
              <a:blipFill>
                <a:blip r:embed="rId32"/>
                <a:stretch>
                  <a:fillRect l="-662" t="-2353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hteck 145"/>
              <p:cNvSpPr/>
              <p:nvPr/>
            </p:nvSpPr>
            <p:spPr>
              <a:xfrm>
                <a:off x="9690994" y="3673688"/>
                <a:ext cx="12560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/>
                  <a:t>:</a:t>
                </a:r>
              </a:p>
              <a:p>
                <a:r>
                  <a:rPr lang="de-DE" sz="1400" dirty="0" err="1"/>
                  <a:t>num_action</a:t>
                </a:r>
                <a:endParaRPr lang="de-DE" sz="1400" dirty="0"/>
              </a:p>
            </p:txBody>
          </p:sp>
        </mc:Choice>
        <mc:Fallback>
          <p:sp>
            <p:nvSpPr>
              <p:cNvPr id="146" name="Rechteck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94" y="3673688"/>
                <a:ext cx="1256046" cy="523220"/>
              </a:xfrm>
              <a:prstGeom prst="rect">
                <a:avLst/>
              </a:prstGeom>
              <a:blipFill>
                <a:blip r:embed="rId33"/>
                <a:stretch>
                  <a:fillRect l="-1456" t="-2353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hteck 146"/>
              <p:cNvSpPr/>
              <p:nvPr/>
            </p:nvSpPr>
            <p:spPr>
              <a:xfrm>
                <a:off x="7226015" y="4792349"/>
                <a:ext cx="3754874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dirty="0" smtClean="0"/>
                  <a:t> ist Transformation </a:t>
                </a:r>
              </a:p>
              <a:p>
                <a:pPr/>
                <a:r>
                  <a:rPr lang="de-DE" sz="1400" dirty="0" smtClean="0"/>
                  <a:t>mit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400" dirty="0" smtClean="0"/>
                  <a:t> (können </a:t>
                </a:r>
                <a:r>
                  <a:rPr lang="de-DE" sz="1400" dirty="0"/>
                  <a:t>mit </a:t>
                </a:r>
                <a:r>
                  <a:rPr lang="de-DE" sz="1400" dirty="0" err="1" smtClean="0"/>
                  <a:t>exp_clamping</a:t>
                </a:r>
                <a:r>
                  <a:rPr lang="de-DE" sz="1400" dirty="0" smtClean="0"/>
                  <a:t> </a:t>
                </a:r>
              </a:p>
              <a:p>
                <a:pPr/>
                <a:r>
                  <a:rPr lang="de-DE" sz="1400" dirty="0" smtClean="0"/>
                  <a:t>Für Stabilität begrenzt werden)</a:t>
                </a:r>
                <a:endParaRPr lang="de-DE" sz="1400" dirty="0"/>
              </a:p>
            </p:txBody>
          </p:sp>
        </mc:Choice>
        <mc:Fallback>
          <p:sp>
            <p:nvSpPr>
              <p:cNvPr id="147" name="Rechteck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15" y="4792349"/>
                <a:ext cx="3754874" cy="738664"/>
              </a:xfrm>
              <a:prstGeom prst="rect">
                <a:avLst/>
              </a:prstGeom>
              <a:blipFill>
                <a:blip r:embed="rId34"/>
                <a:stretch>
                  <a:fillRect l="-487" t="-1653" b="-8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5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AS PowerPoint Master 16:9">
  <a:themeElements>
    <a:clrScheme name="ETAS Colors">
      <a:dk1>
        <a:srgbClr val="000000"/>
      </a:dk1>
      <a:lt1>
        <a:sysClr val="window" lastClr="FFFFFF"/>
      </a:lt1>
      <a:dk2>
        <a:srgbClr val="1E539E"/>
      </a:dk2>
      <a:lt2>
        <a:srgbClr val="FFFFFF"/>
      </a:lt2>
      <a:accent1>
        <a:srgbClr val="1E539E"/>
      </a:accent1>
      <a:accent2>
        <a:srgbClr val="81D0F5"/>
      </a:accent2>
      <a:accent3>
        <a:srgbClr val="E40038"/>
      </a:accent3>
      <a:accent4>
        <a:srgbClr val="961E3C"/>
      </a:accent4>
      <a:accent5>
        <a:srgbClr val="7DC39B"/>
      </a:accent5>
      <a:accent6>
        <a:srgbClr val="00645A"/>
      </a:accent6>
      <a:hlink>
        <a:srgbClr val="1E539E"/>
      </a:hlink>
      <a:folHlink>
        <a:srgbClr val="81D0F5"/>
      </a:folHlink>
    </a:clrScheme>
    <a:fontScheme name="ETA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ETAS Blue">
      <a:srgbClr val="1E539E"/>
    </a:custClr>
    <a:custClr name="90% ETAS Blue">
      <a:srgbClr val="3464A8"/>
    </a:custClr>
    <a:custClr name="80% ETAS Blue">
      <a:srgbClr val="4A75B1"/>
    </a:custClr>
    <a:custClr name="70% ETAS Blue">
      <a:srgbClr val="6186BB"/>
    </a:custClr>
    <a:custClr name="60% ETAS Blue">
      <a:srgbClr val="7897C4"/>
    </a:custClr>
    <a:custClr name="50% ETAS Blue">
      <a:srgbClr val="8EA9CE"/>
    </a:custClr>
    <a:custClr name="40% ETAS Blue">
      <a:srgbClr val="A4BAD8"/>
    </a:custClr>
    <a:custClr name="30% ETAS Blue">
      <a:srgbClr val="BBCBE1"/>
    </a:custClr>
    <a:custClr name="20% ETAS Blue">
      <a:srgbClr val="D2DCEB"/>
    </a:custClr>
    <a:custClr name="10% ETAS Blue">
      <a:srgbClr val="E8EDF5"/>
    </a:custClr>
    <a:custClr name="ETAS Light Blue">
      <a:srgbClr val="81D0F5"/>
    </a:custClr>
    <a:custClr name="90% ETAS Light Blue">
      <a:srgbClr val="8DD4F6"/>
    </a:custClr>
    <a:custClr name="80% ETAS Light Blue">
      <a:srgbClr val="9AD9F7"/>
    </a:custClr>
    <a:custClr name="70% ETAS Light Blue">
      <a:srgbClr val="A6DEF8"/>
    </a:custClr>
    <a:custClr name="60% ETAS Light Blue">
      <a:srgbClr val="B3E2F8"/>
    </a:custClr>
    <a:custClr name="50% ETAS Light Blue">
      <a:srgbClr val="C0E7F9"/>
    </a:custClr>
    <a:custClr name="40% ETAS Light Blue">
      <a:srgbClr val="CCECFA"/>
    </a:custClr>
    <a:custClr name="30% ETAS Light Blue">
      <a:srgbClr val="D9F0FB"/>
    </a:custClr>
    <a:custClr name="20% ETAS Light Blue">
      <a:srgbClr val="E5F5FC"/>
    </a:custClr>
    <a:custClr name="10% ETAS Light Blue">
      <a:srgbClr val="F2FAFD"/>
    </a:custClr>
    <a:custClr name="ETAS Red">
      <a:srgbClr val="E40038"/>
    </a:custClr>
    <a:custClr name="ETAS Dark Red">
      <a:srgbClr val="961E3C"/>
    </a:custClr>
    <a:custClr name="ETAS Green">
      <a:srgbClr val="00645A"/>
    </a:custClr>
    <a:custClr name="ETAS Light Green">
      <a:srgbClr val="7DC39B"/>
    </a:custClr>
    <a:custClr name="ETAS Gray">
      <a:srgbClr val="5A646E"/>
    </a:custClr>
    <a:custClr name="ETAS Light Gray">
      <a:srgbClr val="D2D7DC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ETAS PPT Master 16x9_005_fin_180315.potx" id="{BAB8E158-FBEC-45DE-9E03-6A045AF28D75}" vid="{A95A42BD-3998-4E0D-AFD0-EF4B2AE88258}"/>
    </a:ext>
  </a:extLst>
</a:theme>
</file>

<file path=ppt/theme/theme2.xml><?xml version="1.0" encoding="utf-8"?>
<a:theme xmlns:a="http://schemas.openxmlformats.org/drawingml/2006/main" name="Office Theme">
  <a:themeElements>
    <a:clrScheme name="ETAS Colors">
      <a:dk1>
        <a:srgbClr val="000000"/>
      </a:dk1>
      <a:lt1>
        <a:sysClr val="window" lastClr="FFFFFF"/>
      </a:lt1>
      <a:dk2>
        <a:srgbClr val="1E539E"/>
      </a:dk2>
      <a:lt2>
        <a:srgbClr val="FFFFFF"/>
      </a:lt2>
      <a:accent1>
        <a:srgbClr val="1E539E"/>
      </a:accent1>
      <a:accent2>
        <a:srgbClr val="81D0F5"/>
      </a:accent2>
      <a:accent3>
        <a:srgbClr val="E4003A"/>
      </a:accent3>
      <a:accent4>
        <a:srgbClr val="8E1C3F"/>
      </a:accent4>
      <a:accent5>
        <a:srgbClr val="6CBE99"/>
      </a:accent5>
      <a:accent6>
        <a:srgbClr val="006261"/>
      </a:accent6>
      <a:hlink>
        <a:srgbClr val="1E539E"/>
      </a:hlink>
      <a:folHlink>
        <a:srgbClr val="81D0F5"/>
      </a:folHlink>
    </a:clrScheme>
    <a:fontScheme name="ETA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AS Blue">
      <a:srgbClr val="1E539E"/>
    </a:custClr>
    <a:custClr name="90% ETAS Blue">
      <a:srgbClr val="3464A8"/>
    </a:custClr>
    <a:custClr name="80% ETAS Blue">
      <a:srgbClr val="4A75B1"/>
    </a:custClr>
    <a:custClr name="70% ETAS Blue">
      <a:srgbClr val="6186BB"/>
    </a:custClr>
    <a:custClr name="60% ETAS Blue">
      <a:srgbClr val="7897C4"/>
    </a:custClr>
    <a:custClr name="50% ETAS Blue">
      <a:srgbClr val="8EA9CE"/>
    </a:custClr>
    <a:custClr name="40% ETAS Blue">
      <a:srgbClr val="A4BAD8"/>
    </a:custClr>
    <a:custClr name="30% ETAS Blue">
      <a:srgbClr val="BBCBE1"/>
    </a:custClr>
    <a:custClr name="20% ETAS Blue">
      <a:srgbClr val="D2DCEB"/>
    </a:custClr>
    <a:custClr name="10% ETAS Blue">
      <a:srgbClr val="E8EDF5"/>
    </a:custClr>
    <a:custClr name="ETAS Light Blue">
      <a:srgbClr val="81D0F5"/>
    </a:custClr>
    <a:custClr name="90% ETAS Light Blue">
      <a:srgbClr val="8DD4F6"/>
    </a:custClr>
    <a:custClr name="80% ETAS Light Blue">
      <a:srgbClr val="9AD9F7"/>
    </a:custClr>
    <a:custClr name="70% ETAS Light Blue">
      <a:srgbClr val="A6DEF8"/>
    </a:custClr>
    <a:custClr name="60% ETAS Light Blue">
      <a:srgbClr val="B3E2F8"/>
    </a:custClr>
    <a:custClr name="50% ETAS Light Blue">
      <a:srgbClr val="C0E7F9"/>
    </a:custClr>
    <a:custClr name="40% ETAS Light Blue">
      <a:srgbClr val="CCECFA"/>
    </a:custClr>
    <a:custClr name="30% ETAS Light Blue">
      <a:srgbClr val="D9F0FB"/>
    </a:custClr>
    <a:custClr name="20% ETAS Light Blue">
      <a:srgbClr val="E5F5FC"/>
    </a:custClr>
    <a:custClr name="10% ETAS Light Blue">
      <a:srgbClr val="F2FAFD"/>
    </a:custClr>
    <a:custClr name="ETAS Red">
      <a:srgbClr val="E40038"/>
    </a:custClr>
    <a:custClr name="ETAS Dark Red">
      <a:srgbClr val="961E3C"/>
    </a:custClr>
    <a:custClr name="ETAS Green">
      <a:srgbClr val="00645A"/>
    </a:custClr>
    <a:custClr name="ETAS Light Green">
      <a:srgbClr val="7DC39B"/>
    </a:custClr>
    <a:custClr name="ETAS Gray">
      <a:srgbClr val="5A646E"/>
    </a:custClr>
    <a:custClr name="ETAS Light Gray">
      <a:srgbClr val="D2D7DC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AS Colors">
      <a:dk1>
        <a:srgbClr val="000000"/>
      </a:dk1>
      <a:lt1>
        <a:sysClr val="window" lastClr="FFFFFF"/>
      </a:lt1>
      <a:dk2>
        <a:srgbClr val="1E539E"/>
      </a:dk2>
      <a:lt2>
        <a:srgbClr val="FFFFFF"/>
      </a:lt2>
      <a:accent1>
        <a:srgbClr val="1E539E"/>
      </a:accent1>
      <a:accent2>
        <a:srgbClr val="81D0F5"/>
      </a:accent2>
      <a:accent3>
        <a:srgbClr val="E4003A"/>
      </a:accent3>
      <a:accent4>
        <a:srgbClr val="8E1C3F"/>
      </a:accent4>
      <a:accent5>
        <a:srgbClr val="6CBE99"/>
      </a:accent5>
      <a:accent6>
        <a:srgbClr val="006261"/>
      </a:accent6>
      <a:hlink>
        <a:srgbClr val="1E539E"/>
      </a:hlink>
      <a:folHlink>
        <a:srgbClr val="81D0F5"/>
      </a:folHlink>
    </a:clrScheme>
    <a:fontScheme name="ETA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AS Blue">
      <a:srgbClr val="1E539E"/>
    </a:custClr>
    <a:custClr name="90% ETAS Blue">
      <a:srgbClr val="3464A8"/>
    </a:custClr>
    <a:custClr name="80% ETAS Blue">
      <a:srgbClr val="4A75B1"/>
    </a:custClr>
    <a:custClr name="70% ETAS Blue">
      <a:srgbClr val="6186BB"/>
    </a:custClr>
    <a:custClr name="60% ETAS Blue">
      <a:srgbClr val="7897C4"/>
    </a:custClr>
    <a:custClr name="50% ETAS Blue">
      <a:srgbClr val="8EA9CE"/>
    </a:custClr>
    <a:custClr name="40% ETAS Blue">
      <a:srgbClr val="A4BAD8"/>
    </a:custClr>
    <a:custClr name="30% ETAS Blue">
      <a:srgbClr val="BBCBE1"/>
    </a:custClr>
    <a:custClr name="20% ETAS Blue">
      <a:srgbClr val="D2DCEB"/>
    </a:custClr>
    <a:custClr name="10% ETAS Blue">
      <a:srgbClr val="E8EDF5"/>
    </a:custClr>
    <a:custClr name="ETAS Light Blue">
      <a:srgbClr val="81D0F5"/>
    </a:custClr>
    <a:custClr name="90% ETAS Light Blue">
      <a:srgbClr val="8DD4F6"/>
    </a:custClr>
    <a:custClr name="80% ETAS Light Blue">
      <a:srgbClr val="9AD9F7"/>
    </a:custClr>
    <a:custClr name="70% ETAS Light Blue">
      <a:srgbClr val="A6DEF8"/>
    </a:custClr>
    <a:custClr name="60% ETAS Light Blue">
      <a:srgbClr val="B3E2F8"/>
    </a:custClr>
    <a:custClr name="50% ETAS Light Blue">
      <a:srgbClr val="C0E7F9"/>
    </a:custClr>
    <a:custClr name="40% ETAS Light Blue">
      <a:srgbClr val="CCECFA"/>
    </a:custClr>
    <a:custClr name="30% ETAS Light Blue">
      <a:srgbClr val="D9F0FB"/>
    </a:custClr>
    <a:custClr name="20% ETAS Light Blue">
      <a:srgbClr val="E5F5FC"/>
    </a:custClr>
    <a:custClr name="10% ETAS Light Blue">
      <a:srgbClr val="F2FAFD"/>
    </a:custClr>
    <a:custClr name="ETAS Red">
      <a:srgbClr val="E40038"/>
    </a:custClr>
    <a:custClr name="ETAS Dark Red">
      <a:srgbClr val="961E3C"/>
    </a:custClr>
    <a:custClr name="ETAS Green">
      <a:srgbClr val="00645A"/>
    </a:custClr>
    <a:custClr name="ETAS Light Green">
      <a:srgbClr val="7DC39B"/>
    </a:custClr>
    <a:custClr name="ETAS Gray">
      <a:srgbClr val="5A646E"/>
    </a:custClr>
    <a:custClr name="ETAS Light Gray">
      <a:srgbClr val="D2D7DC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76B7ED0E364A830DA2873C5D591B" ma:contentTypeVersion="1" ma:contentTypeDescription="Create a new document." ma:contentTypeScope="" ma:versionID="570e799d30774a49faa1b04810141d9f">
  <xsd:schema xmlns:xsd="http://www.w3.org/2001/XMLSchema" xmlns:xs="http://www.w3.org/2001/XMLSchema" xmlns:p="http://schemas.microsoft.com/office/2006/metadata/properties" xmlns:ns3="7096cc44-3ac7-45d9-8205-1a6c07689a39" targetNamespace="http://schemas.microsoft.com/office/2006/metadata/properties" ma:root="true" ma:fieldsID="f03bf1aa72ebc7f6c73cf54033c85465" ns3:_="">
    <xsd:import namespace="7096cc44-3ac7-45d9-8205-1a6c07689a39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6cc44-3ac7-45d9-8205-1a6c07689a3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096cc44-3ac7-45d9-8205-1a6c07689a39">P01MBDB9FE-1520214615-62</_dlc_DocId>
    <_dlc_DocIdUrl xmlns="7096cc44-3ac7-45d9-8205-1a6c07689a39">
      <Url>https://mysites.inside-share.bosch.com/my/bdb9fe/_layouts/15/DocIdRedir.aspx?ID=P01MBDB9FE-1520214615-62</Url>
      <Description>P01MBDB9FE-1520214615-62</Description>
    </_dlc_DocIdUrl>
  </documentManagement>
</p:properties>
</file>

<file path=customXml/itemProps1.xml><?xml version="1.0" encoding="utf-8"?>
<ds:datastoreItem xmlns:ds="http://schemas.openxmlformats.org/officeDocument/2006/customXml" ds:itemID="{0E878F78-2C36-4348-9CC6-15D7633BF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6cc44-3ac7-45d9-8205-1a6c07689a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3F3C60-6639-488B-8FD2-1FB1895CE72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5463C72-9429-49FF-A6CF-22A32091B46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B19B67-05BD-4106-9E19-539BA8E279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096cc44-3ac7-45d9-8205-1a6c07689a3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419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MS Gothic</vt:lpstr>
      <vt:lpstr>Arial</vt:lpstr>
      <vt:lpstr>Cambria Math</vt:lpstr>
      <vt:lpstr>Tahoma</vt:lpstr>
      <vt:lpstr>Wingdings</vt:lpstr>
      <vt:lpstr>ETAS PowerPoint Master 16:9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Boborzi Damian (ETAS/ETS-P1)</dc:creator>
  <cp:keywords>PowerPoint Master</cp:keywords>
  <dc:description>PowerPoint Master – Office 2013;_x000d_
Version 005;_x000d_
2018-03-15;</dc:description>
  <cp:lastModifiedBy>Boborzi Damian (ETAS/ENA1)</cp:lastModifiedBy>
  <cp:revision>506</cp:revision>
  <dcterms:created xsi:type="dcterms:W3CDTF">2018-09-12T06:53:50Z</dcterms:created>
  <dcterms:modified xsi:type="dcterms:W3CDTF">2021-06-10T09:14:03Z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wirDesign</vt:lpwstr>
  </property>
  <property fmtid="{D5CDD505-2E9C-101B-9397-08002B2CF9AE}" pid="3" name="Erstellt am">
    <vt:lpwstr>2018-02-07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005</vt:lpwstr>
  </property>
  <property fmtid="{D5CDD505-2E9C-101B-9397-08002B2CF9AE}" pid="6" name="Version vom">
    <vt:lpwstr>2018-03-15</vt:lpwstr>
  </property>
  <property fmtid="{D5CDD505-2E9C-101B-9397-08002B2CF9AE}" pid="7" name="IsMyDocuments">
    <vt:bool>true</vt:bool>
  </property>
  <property fmtid="{D5CDD505-2E9C-101B-9397-08002B2CF9AE}" pid="8" name="ContentTypeId">
    <vt:lpwstr>0x010100ED4276B7ED0E364A830DA2873C5D591B</vt:lpwstr>
  </property>
  <property fmtid="{D5CDD505-2E9C-101B-9397-08002B2CF9AE}" pid="9" name="_dlc_DocIdItemGuid">
    <vt:lpwstr>ac4de8d2-a267-4a21-a7d1-224abbeff7a8</vt:lpwstr>
  </property>
</Properties>
</file>