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Garet Ultra-Bold" charset="1" panose="00000000000000000000"/>
      <p:regular r:id="rId16"/>
    </p:embeddedFont>
    <p:embeddedFont>
      <p:font typeface="Garet Bold" charset="1" panose="00000000000000000000"/>
      <p:regular r:id="rId17"/>
    </p:embeddedFont>
    <p:embeddedFont>
      <p:font typeface="Garet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41.png" Type="http://schemas.openxmlformats.org/officeDocument/2006/relationships/image"/><Relationship Id="rId13" Target="../media/image42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3.png" Type="http://schemas.openxmlformats.org/officeDocument/2006/relationships/image"/><Relationship Id="rId13" Target="../media/image4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14" Target="../media/image27.pn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14" Target="../media/image28.pn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11" Target="../media/image38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41.png" Type="http://schemas.openxmlformats.org/officeDocument/2006/relationships/image"/><Relationship Id="rId15" Target="../media/image42.svg" Type="http://schemas.openxmlformats.org/officeDocument/2006/relationships/image"/><Relationship Id="rId16" Target="../media/image21.png" Type="http://schemas.openxmlformats.org/officeDocument/2006/relationships/image"/><Relationship Id="rId17" Target="../media/image22.svg" Type="http://schemas.openxmlformats.org/officeDocument/2006/relationships/image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41.png" Type="http://schemas.openxmlformats.org/officeDocument/2006/relationships/image"/><Relationship Id="rId15" Target="../media/image42.svg" Type="http://schemas.openxmlformats.org/officeDocument/2006/relationships/image"/><Relationship Id="rId16" Target="../media/image21.png" Type="http://schemas.openxmlformats.org/officeDocument/2006/relationships/image"/><Relationship Id="rId17" Target="../media/image22.svg" Type="http://schemas.openxmlformats.org/officeDocument/2006/relationships/image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267140">
            <a:off x="-1511208" y="7341216"/>
            <a:ext cx="4879280" cy="5131174"/>
          </a:xfrm>
          <a:custGeom>
            <a:avLst/>
            <a:gdLst/>
            <a:ahLst/>
            <a:cxnLst/>
            <a:rect r="r" b="b" t="t" l="l"/>
            <a:pathLst>
              <a:path h="5131174" w="4879280">
                <a:moveTo>
                  <a:pt x="0" y="0"/>
                </a:moveTo>
                <a:lnTo>
                  <a:pt x="4879280" y="0"/>
                </a:lnTo>
                <a:lnTo>
                  <a:pt x="4879280" y="5131174"/>
                </a:lnTo>
                <a:lnTo>
                  <a:pt x="0" y="5131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6593170" y="-399575"/>
            <a:ext cx="878587" cy="3315424"/>
          </a:xfrm>
          <a:custGeom>
            <a:avLst/>
            <a:gdLst/>
            <a:ahLst/>
            <a:cxnLst/>
            <a:rect r="r" b="b" t="t" l="l"/>
            <a:pathLst>
              <a:path h="3315424" w="878587">
                <a:moveTo>
                  <a:pt x="0" y="0"/>
                </a:moveTo>
                <a:lnTo>
                  <a:pt x="878587" y="0"/>
                </a:lnTo>
                <a:lnTo>
                  <a:pt x="878587" y="3315425"/>
                </a:lnTo>
                <a:lnTo>
                  <a:pt x="0" y="33154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307858">
            <a:off x="3141350" y="3369867"/>
            <a:ext cx="12510844" cy="2283259"/>
            <a:chOff x="0" y="0"/>
            <a:chExt cx="3070914" cy="5604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070914" cy="560449"/>
            </a:xfrm>
            <a:custGeom>
              <a:avLst/>
              <a:gdLst/>
              <a:ahLst/>
              <a:cxnLst/>
              <a:rect r="r" b="b" t="t" l="l"/>
              <a:pathLst>
                <a:path h="560449" w="3070914">
                  <a:moveTo>
                    <a:pt x="18565" y="0"/>
                  </a:moveTo>
                  <a:lnTo>
                    <a:pt x="3052350" y="0"/>
                  </a:lnTo>
                  <a:cubicBezTo>
                    <a:pt x="3062602" y="0"/>
                    <a:pt x="3070914" y="8312"/>
                    <a:pt x="3070914" y="18565"/>
                  </a:cubicBezTo>
                  <a:lnTo>
                    <a:pt x="3070914" y="541885"/>
                  </a:lnTo>
                  <a:cubicBezTo>
                    <a:pt x="3070914" y="546808"/>
                    <a:pt x="3068958" y="551530"/>
                    <a:pt x="3065477" y="555012"/>
                  </a:cubicBezTo>
                  <a:cubicBezTo>
                    <a:pt x="3061995" y="558493"/>
                    <a:pt x="3057273" y="560449"/>
                    <a:pt x="3052350" y="560449"/>
                  </a:cubicBezTo>
                  <a:lnTo>
                    <a:pt x="18565" y="560449"/>
                  </a:lnTo>
                  <a:cubicBezTo>
                    <a:pt x="13641" y="560449"/>
                    <a:pt x="8919" y="558493"/>
                    <a:pt x="5437" y="555012"/>
                  </a:cubicBezTo>
                  <a:cubicBezTo>
                    <a:pt x="1956" y="551530"/>
                    <a:pt x="0" y="546808"/>
                    <a:pt x="0" y="541885"/>
                  </a:cubicBezTo>
                  <a:lnTo>
                    <a:pt x="0" y="18565"/>
                  </a:lnTo>
                  <a:cubicBezTo>
                    <a:pt x="0" y="13641"/>
                    <a:pt x="1956" y="8919"/>
                    <a:pt x="5437" y="5437"/>
                  </a:cubicBezTo>
                  <a:cubicBezTo>
                    <a:pt x="8919" y="1956"/>
                    <a:pt x="13641" y="0"/>
                    <a:pt x="18565" y="0"/>
                  </a:cubicBezTo>
                  <a:close/>
                </a:path>
              </a:pathLst>
            </a:custGeom>
            <a:solidFill>
              <a:srgbClr val="85CEC3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3070914" cy="579499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307858">
            <a:off x="2975364" y="3192248"/>
            <a:ext cx="12510844" cy="2339737"/>
            <a:chOff x="0" y="0"/>
            <a:chExt cx="3070914" cy="57431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070914" cy="574312"/>
            </a:xfrm>
            <a:custGeom>
              <a:avLst/>
              <a:gdLst/>
              <a:ahLst/>
              <a:cxnLst/>
              <a:rect r="r" b="b" t="t" l="l"/>
              <a:pathLst>
                <a:path h="574312" w="3070914">
                  <a:moveTo>
                    <a:pt x="18565" y="0"/>
                  </a:moveTo>
                  <a:lnTo>
                    <a:pt x="3052350" y="0"/>
                  </a:lnTo>
                  <a:cubicBezTo>
                    <a:pt x="3062602" y="0"/>
                    <a:pt x="3070914" y="8312"/>
                    <a:pt x="3070914" y="18565"/>
                  </a:cubicBezTo>
                  <a:lnTo>
                    <a:pt x="3070914" y="555748"/>
                  </a:lnTo>
                  <a:cubicBezTo>
                    <a:pt x="3070914" y="560671"/>
                    <a:pt x="3068958" y="565393"/>
                    <a:pt x="3065477" y="568875"/>
                  </a:cubicBezTo>
                  <a:cubicBezTo>
                    <a:pt x="3061995" y="572356"/>
                    <a:pt x="3057273" y="574312"/>
                    <a:pt x="3052350" y="574312"/>
                  </a:cubicBezTo>
                  <a:lnTo>
                    <a:pt x="18565" y="574312"/>
                  </a:lnTo>
                  <a:cubicBezTo>
                    <a:pt x="13641" y="574312"/>
                    <a:pt x="8919" y="572356"/>
                    <a:pt x="5437" y="568875"/>
                  </a:cubicBezTo>
                  <a:cubicBezTo>
                    <a:pt x="1956" y="565393"/>
                    <a:pt x="0" y="560671"/>
                    <a:pt x="0" y="555748"/>
                  </a:cubicBezTo>
                  <a:lnTo>
                    <a:pt x="0" y="18565"/>
                  </a:lnTo>
                  <a:cubicBezTo>
                    <a:pt x="0" y="13641"/>
                    <a:pt x="1956" y="8919"/>
                    <a:pt x="5437" y="5437"/>
                  </a:cubicBezTo>
                  <a:cubicBezTo>
                    <a:pt x="8919" y="1956"/>
                    <a:pt x="13641" y="0"/>
                    <a:pt x="18565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070914" cy="593362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307858">
            <a:off x="5828347" y="5406816"/>
            <a:ext cx="7753740" cy="1844014"/>
            <a:chOff x="0" y="0"/>
            <a:chExt cx="1578546" cy="37541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78546" cy="375414"/>
            </a:xfrm>
            <a:custGeom>
              <a:avLst/>
              <a:gdLst/>
              <a:ahLst/>
              <a:cxnLst/>
              <a:rect r="r" b="b" t="t" l="l"/>
              <a:pathLst>
                <a:path h="375414" w="1578546">
                  <a:moveTo>
                    <a:pt x="37887" y="0"/>
                  </a:moveTo>
                  <a:lnTo>
                    <a:pt x="1540659" y="0"/>
                  </a:lnTo>
                  <a:cubicBezTo>
                    <a:pt x="1561583" y="0"/>
                    <a:pt x="1578546" y="16963"/>
                    <a:pt x="1578546" y="37887"/>
                  </a:cubicBezTo>
                  <a:lnTo>
                    <a:pt x="1578546" y="337527"/>
                  </a:lnTo>
                  <a:cubicBezTo>
                    <a:pt x="1578546" y="347575"/>
                    <a:pt x="1574554" y="357212"/>
                    <a:pt x="1567449" y="364317"/>
                  </a:cubicBezTo>
                  <a:cubicBezTo>
                    <a:pt x="1560344" y="371422"/>
                    <a:pt x="1550707" y="375414"/>
                    <a:pt x="1540659" y="375414"/>
                  </a:cubicBezTo>
                  <a:lnTo>
                    <a:pt x="37887" y="375414"/>
                  </a:lnTo>
                  <a:cubicBezTo>
                    <a:pt x="27839" y="375414"/>
                    <a:pt x="18202" y="371422"/>
                    <a:pt x="11097" y="364317"/>
                  </a:cubicBezTo>
                  <a:cubicBezTo>
                    <a:pt x="3992" y="357212"/>
                    <a:pt x="0" y="347575"/>
                    <a:pt x="0" y="337527"/>
                  </a:cubicBezTo>
                  <a:lnTo>
                    <a:pt x="0" y="37887"/>
                  </a:lnTo>
                  <a:cubicBezTo>
                    <a:pt x="0" y="27839"/>
                    <a:pt x="3992" y="18202"/>
                    <a:pt x="11097" y="11097"/>
                  </a:cubicBezTo>
                  <a:cubicBezTo>
                    <a:pt x="18202" y="3992"/>
                    <a:pt x="27839" y="0"/>
                    <a:pt x="37887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1578546" cy="394464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307858">
            <a:off x="5567044" y="5197796"/>
            <a:ext cx="7785057" cy="1877903"/>
            <a:chOff x="0" y="0"/>
            <a:chExt cx="1584921" cy="38231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84921" cy="382313"/>
            </a:xfrm>
            <a:custGeom>
              <a:avLst/>
              <a:gdLst/>
              <a:ahLst/>
              <a:cxnLst/>
              <a:rect r="r" b="b" t="t" l="l"/>
              <a:pathLst>
                <a:path h="382313" w="1584921">
                  <a:moveTo>
                    <a:pt x="37735" y="0"/>
                  </a:moveTo>
                  <a:lnTo>
                    <a:pt x="1547187" y="0"/>
                  </a:lnTo>
                  <a:cubicBezTo>
                    <a:pt x="1568027" y="0"/>
                    <a:pt x="1584921" y="16894"/>
                    <a:pt x="1584921" y="37735"/>
                  </a:cubicBezTo>
                  <a:lnTo>
                    <a:pt x="1584921" y="344578"/>
                  </a:lnTo>
                  <a:cubicBezTo>
                    <a:pt x="1584921" y="354586"/>
                    <a:pt x="1580946" y="364184"/>
                    <a:pt x="1573869" y="371261"/>
                  </a:cubicBezTo>
                  <a:cubicBezTo>
                    <a:pt x="1566793" y="378337"/>
                    <a:pt x="1557195" y="382313"/>
                    <a:pt x="1547187" y="382313"/>
                  </a:cubicBezTo>
                  <a:lnTo>
                    <a:pt x="37735" y="382313"/>
                  </a:lnTo>
                  <a:cubicBezTo>
                    <a:pt x="16894" y="382313"/>
                    <a:pt x="0" y="365419"/>
                    <a:pt x="0" y="344578"/>
                  </a:cubicBezTo>
                  <a:lnTo>
                    <a:pt x="0" y="37735"/>
                  </a:lnTo>
                  <a:cubicBezTo>
                    <a:pt x="0" y="27727"/>
                    <a:pt x="3976" y="18129"/>
                    <a:pt x="11052" y="11052"/>
                  </a:cubicBezTo>
                  <a:cubicBezTo>
                    <a:pt x="18129" y="3976"/>
                    <a:pt x="27727" y="0"/>
                    <a:pt x="37735" y="0"/>
                  </a:cubicBezTo>
                  <a:close/>
                </a:path>
              </a:pathLst>
            </a:custGeom>
            <a:solidFill>
              <a:srgbClr val="85CEC3"/>
            </a:solidFill>
            <a:ln w="28575" cap="rnd">
              <a:solidFill>
                <a:srgbClr val="85CEC3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1584921" cy="401363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-463397">
            <a:off x="4558218" y="6606740"/>
            <a:ext cx="1880902" cy="1974229"/>
          </a:xfrm>
          <a:custGeom>
            <a:avLst/>
            <a:gdLst/>
            <a:ahLst/>
            <a:cxnLst/>
            <a:rect r="r" b="b" t="t" l="l"/>
            <a:pathLst>
              <a:path h="1974229" w="1880902">
                <a:moveTo>
                  <a:pt x="0" y="0"/>
                </a:moveTo>
                <a:lnTo>
                  <a:pt x="1880902" y="0"/>
                </a:lnTo>
                <a:lnTo>
                  <a:pt x="1880902" y="1974229"/>
                </a:lnTo>
                <a:lnTo>
                  <a:pt x="0" y="19742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321975">
            <a:off x="12797405" y="4873672"/>
            <a:ext cx="1570218" cy="1467440"/>
          </a:xfrm>
          <a:custGeom>
            <a:avLst/>
            <a:gdLst/>
            <a:ahLst/>
            <a:cxnLst/>
            <a:rect r="r" b="b" t="t" l="l"/>
            <a:pathLst>
              <a:path h="1467440" w="1570218">
                <a:moveTo>
                  <a:pt x="0" y="0"/>
                </a:moveTo>
                <a:lnTo>
                  <a:pt x="1570217" y="0"/>
                </a:lnTo>
                <a:lnTo>
                  <a:pt x="1570217" y="1467440"/>
                </a:lnTo>
                <a:lnTo>
                  <a:pt x="0" y="14674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2222493" y="2108508"/>
            <a:ext cx="1034022" cy="1079150"/>
          </a:xfrm>
          <a:custGeom>
            <a:avLst/>
            <a:gdLst/>
            <a:ahLst/>
            <a:cxnLst/>
            <a:rect r="r" b="b" t="t" l="l"/>
            <a:pathLst>
              <a:path h="1079150" w="1034022">
                <a:moveTo>
                  <a:pt x="0" y="0"/>
                </a:moveTo>
                <a:lnTo>
                  <a:pt x="1034022" y="0"/>
                </a:lnTo>
                <a:lnTo>
                  <a:pt x="1034022" y="1079151"/>
                </a:lnTo>
                <a:lnTo>
                  <a:pt x="0" y="107915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5681722" y="8178178"/>
            <a:ext cx="996936" cy="1040445"/>
          </a:xfrm>
          <a:custGeom>
            <a:avLst/>
            <a:gdLst/>
            <a:ahLst/>
            <a:cxnLst/>
            <a:rect r="r" b="b" t="t" l="l"/>
            <a:pathLst>
              <a:path h="1040445" w="996936">
                <a:moveTo>
                  <a:pt x="0" y="0"/>
                </a:moveTo>
                <a:lnTo>
                  <a:pt x="996936" y="0"/>
                </a:lnTo>
                <a:lnTo>
                  <a:pt x="996936" y="1040445"/>
                </a:lnTo>
                <a:lnTo>
                  <a:pt x="0" y="10404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-307858">
            <a:off x="1136056" y="3178416"/>
            <a:ext cx="16152668" cy="1801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30"/>
              </a:lnSpc>
            </a:pPr>
            <a:r>
              <a:rPr lang="en-US" b="true" sz="10450">
                <a:solidFill>
                  <a:srgbClr val="F5F1E1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PREDICTRIE</a:t>
            </a:r>
          </a:p>
        </p:txBody>
      </p:sp>
      <p:sp>
        <p:nvSpPr>
          <p:cNvPr name="TextBox 21" id="21"/>
          <p:cNvSpPr txBox="true"/>
          <p:nvPr/>
        </p:nvSpPr>
        <p:spPr>
          <a:xfrm rot="-307858">
            <a:off x="5351109" y="5298115"/>
            <a:ext cx="8098583" cy="1633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05"/>
              </a:lnSpc>
            </a:pPr>
            <a:r>
              <a:rPr lang="en-US" b="true" sz="9575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TRIE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7264402" y="8136943"/>
            <a:ext cx="5209098" cy="1861012"/>
            <a:chOff x="0" y="0"/>
            <a:chExt cx="9018617" cy="322200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018617" cy="3222008"/>
            </a:xfrm>
            <a:custGeom>
              <a:avLst/>
              <a:gdLst/>
              <a:ahLst/>
              <a:cxnLst/>
              <a:rect r="r" b="b" t="t" l="l"/>
              <a:pathLst>
                <a:path h="3222008" w="9018617">
                  <a:moveTo>
                    <a:pt x="0" y="0"/>
                  </a:moveTo>
                  <a:lnTo>
                    <a:pt x="9018617" y="0"/>
                  </a:lnTo>
                  <a:lnTo>
                    <a:pt x="9018617" y="3222008"/>
                  </a:lnTo>
                  <a:lnTo>
                    <a:pt x="0" y="322200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19050"/>
              <a:ext cx="9018617" cy="3202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7068694" y="7997712"/>
            <a:ext cx="5273047" cy="1804722"/>
            <a:chOff x="0" y="0"/>
            <a:chExt cx="9129333" cy="312455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9129333" cy="3124552"/>
            </a:xfrm>
            <a:custGeom>
              <a:avLst/>
              <a:gdLst/>
              <a:ahLst/>
              <a:cxnLst/>
              <a:rect r="r" b="b" t="t" l="l"/>
              <a:pathLst>
                <a:path h="3124552" w="9129333">
                  <a:moveTo>
                    <a:pt x="0" y="0"/>
                  </a:moveTo>
                  <a:lnTo>
                    <a:pt x="9129333" y="0"/>
                  </a:lnTo>
                  <a:lnTo>
                    <a:pt x="9129333" y="3124552"/>
                  </a:lnTo>
                  <a:lnTo>
                    <a:pt x="0" y="3124552"/>
                  </a:lnTo>
                  <a:close/>
                </a:path>
              </a:pathLst>
            </a:custGeom>
            <a:solidFill>
              <a:srgbClr val="85CEC3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19050"/>
              <a:ext cx="9129333" cy="31055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7264402" y="8098843"/>
            <a:ext cx="4881630" cy="1564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b="true" sz="1786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ALUNO: GUILHERME SIEDSCHLAG</a:t>
            </a:r>
          </a:p>
          <a:p>
            <a:pPr algn="ctr">
              <a:lnSpc>
                <a:spcPts val="2500"/>
              </a:lnSpc>
            </a:pPr>
          </a:p>
          <a:p>
            <a:pPr algn="ctr">
              <a:lnSpc>
                <a:spcPts val="2500"/>
              </a:lnSpc>
            </a:pPr>
            <a:r>
              <a:rPr lang="en-US" b="true" sz="1786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PROFESSOR: ANDRÉ TAVARES DA SILVA</a:t>
            </a:r>
          </a:p>
          <a:p>
            <a:pPr algn="ctr">
              <a:lnSpc>
                <a:spcPts val="2500"/>
              </a:lnSpc>
            </a:pPr>
            <a:r>
              <a:rPr lang="en-US" b="true" sz="1786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ESTRUTURA DE DADOS II</a:t>
            </a:r>
          </a:p>
          <a:p>
            <a:pPr algn="ctr" marL="0" indent="0" lvl="0">
              <a:lnSpc>
                <a:spcPts val="2500"/>
              </a:lnSpc>
              <a:spcBef>
                <a:spcPct val="0"/>
              </a:spcBef>
            </a:pPr>
            <a:r>
              <a:rPr lang="en-US" b="true" sz="1786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UDESC CCT 2025.1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07858">
            <a:off x="3640920" y="4084254"/>
            <a:ext cx="11316553" cy="2283259"/>
            <a:chOff x="0" y="0"/>
            <a:chExt cx="2777763" cy="5604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77763" cy="560449"/>
            </a:xfrm>
            <a:custGeom>
              <a:avLst/>
              <a:gdLst/>
              <a:ahLst/>
              <a:cxnLst/>
              <a:rect r="r" b="b" t="t" l="l"/>
              <a:pathLst>
                <a:path h="560449" w="2777763">
                  <a:moveTo>
                    <a:pt x="20524" y="0"/>
                  </a:moveTo>
                  <a:lnTo>
                    <a:pt x="2757239" y="0"/>
                  </a:lnTo>
                  <a:cubicBezTo>
                    <a:pt x="2762683" y="0"/>
                    <a:pt x="2767903" y="2162"/>
                    <a:pt x="2771752" y="6011"/>
                  </a:cubicBezTo>
                  <a:cubicBezTo>
                    <a:pt x="2775601" y="9860"/>
                    <a:pt x="2777763" y="15080"/>
                    <a:pt x="2777763" y="20524"/>
                  </a:cubicBezTo>
                  <a:lnTo>
                    <a:pt x="2777763" y="539925"/>
                  </a:lnTo>
                  <a:cubicBezTo>
                    <a:pt x="2777763" y="545369"/>
                    <a:pt x="2775601" y="550589"/>
                    <a:pt x="2771752" y="554438"/>
                  </a:cubicBezTo>
                  <a:cubicBezTo>
                    <a:pt x="2767903" y="558287"/>
                    <a:pt x="2762683" y="560449"/>
                    <a:pt x="2757239" y="560449"/>
                  </a:cubicBezTo>
                  <a:lnTo>
                    <a:pt x="20524" y="560449"/>
                  </a:lnTo>
                  <a:cubicBezTo>
                    <a:pt x="15080" y="560449"/>
                    <a:pt x="9860" y="558287"/>
                    <a:pt x="6011" y="554438"/>
                  </a:cubicBezTo>
                  <a:cubicBezTo>
                    <a:pt x="2162" y="550589"/>
                    <a:pt x="0" y="545369"/>
                    <a:pt x="0" y="539925"/>
                  </a:cubicBezTo>
                  <a:lnTo>
                    <a:pt x="0" y="20524"/>
                  </a:lnTo>
                  <a:cubicBezTo>
                    <a:pt x="0" y="15080"/>
                    <a:pt x="2162" y="9860"/>
                    <a:pt x="6011" y="6011"/>
                  </a:cubicBezTo>
                  <a:cubicBezTo>
                    <a:pt x="9860" y="2162"/>
                    <a:pt x="15080" y="0"/>
                    <a:pt x="20524" y="0"/>
                  </a:cubicBezTo>
                  <a:close/>
                </a:path>
              </a:pathLst>
            </a:custGeom>
            <a:solidFill>
              <a:srgbClr val="85CEC3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2777763" cy="579499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307858">
            <a:off x="3396456" y="3909638"/>
            <a:ext cx="11406623" cy="2339737"/>
            <a:chOff x="0" y="0"/>
            <a:chExt cx="2799872" cy="57431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99872" cy="574312"/>
            </a:xfrm>
            <a:custGeom>
              <a:avLst/>
              <a:gdLst/>
              <a:ahLst/>
              <a:cxnLst/>
              <a:rect r="r" b="b" t="t" l="l"/>
              <a:pathLst>
                <a:path h="574312" w="2799872">
                  <a:moveTo>
                    <a:pt x="20362" y="0"/>
                  </a:moveTo>
                  <a:lnTo>
                    <a:pt x="2779510" y="0"/>
                  </a:lnTo>
                  <a:cubicBezTo>
                    <a:pt x="2784910" y="0"/>
                    <a:pt x="2790089" y="2145"/>
                    <a:pt x="2793908" y="5964"/>
                  </a:cubicBezTo>
                  <a:cubicBezTo>
                    <a:pt x="2797727" y="9782"/>
                    <a:pt x="2799872" y="14961"/>
                    <a:pt x="2799872" y="20362"/>
                  </a:cubicBezTo>
                  <a:lnTo>
                    <a:pt x="2799872" y="553951"/>
                  </a:lnTo>
                  <a:cubicBezTo>
                    <a:pt x="2799872" y="559351"/>
                    <a:pt x="2797727" y="564530"/>
                    <a:pt x="2793908" y="568348"/>
                  </a:cubicBezTo>
                  <a:cubicBezTo>
                    <a:pt x="2790089" y="572167"/>
                    <a:pt x="2784910" y="574312"/>
                    <a:pt x="2779510" y="574312"/>
                  </a:cubicBezTo>
                  <a:lnTo>
                    <a:pt x="20362" y="574312"/>
                  </a:lnTo>
                  <a:cubicBezTo>
                    <a:pt x="9116" y="574312"/>
                    <a:pt x="0" y="565196"/>
                    <a:pt x="0" y="553951"/>
                  </a:cubicBezTo>
                  <a:lnTo>
                    <a:pt x="0" y="20362"/>
                  </a:lnTo>
                  <a:cubicBezTo>
                    <a:pt x="0" y="9116"/>
                    <a:pt x="9116" y="0"/>
                    <a:pt x="20362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2799872" cy="593362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-307858">
            <a:off x="3305853" y="4198477"/>
            <a:ext cx="11530942" cy="1591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90"/>
              </a:lnSpc>
            </a:pPr>
            <a:r>
              <a:rPr lang="en-US" b="true" sz="9350">
                <a:solidFill>
                  <a:srgbClr val="F5F1E1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OBRIGADO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463397">
            <a:off x="1880626" y="3208763"/>
            <a:ext cx="1711637" cy="1796565"/>
          </a:xfrm>
          <a:custGeom>
            <a:avLst/>
            <a:gdLst/>
            <a:ahLst/>
            <a:cxnLst/>
            <a:rect r="r" b="b" t="t" l="l"/>
            <a:pathLst>
              <a:path h="1796565" w="1711637">
                <a:moveTo>
                  <a:pt x="0" y="0"/>
                </a:moveTo>
                <a:lnTo>
                  <a:pt x="1711636" y="0"/>
                </a:lnTo>
                <a:lnTo>
                  <a:pt x="1711636" y="1796565"/>
                </a:lnTo>
                <a:lnTo>
                  <a:pt x="0" y="17965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321975">
            <a:off x="14545961" y="5058831"/>
            <a:ext cx="1570218" cy="1467440"/>
          </a:xfrm>
          <a:custGeom>
            <a:avLst/>
            <a:gdLst/>
            <a:ahLst/>
            <a:cxnLst/>
            <a:rect r="r" b="b" t="t" l="l"/>
            <a:pathLst>
              <a:path h="1467440" w="1570218">
                <a:moveTo>
                  <a:pt x="0" y="0"/>
                </a:moveTo>
                <a:lnTo>
                  <a:pt x="1570218" y="0"/>
                </a:lnTo>
                <a:lnTo>
                  <a:pt x="1570218" y="1467440"/>
                </a:lnTo>
                <a:lnTo>
                  <a:pt x="0" y="14674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250659" y="8001684"/>
            <a:ext cx="1204066" cy="1256616"/>
          </a:xfrm>
          <a:custGeom>
            <a:avLst/>
            <a:gdLst/>
            <a:ahLst/>
            <a:cxnLst/>
            <a:rect r="r" b="b" t="t" l="l"/>
            <a:pathLst>
              <a:path h="1256616" w="1204066">
                <a:moveTo>
                  <a:pt x="0" y="0"/>
                </a:moveTo>
                <a:lnTo>
                  <a:pt x="1204066" y="0"/>
                </a:lnTo>
                <a:lnTo>
                  <a:pt x="1204066" y="1256616"/>
                </a:lnTo>
                <a:lnTo>
                  <a:pt x="0" y="1256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921718" y="1068063"/>
            <a:ext cx="1256574" cy="1311415"/>
          </a:xfrm>
          <a:custGeom>
            <a:avLst/>
            <a:gdLst/>
            <a:ahLst/>
            <a:cxnLst/>
            <a:rect r="r" b="b" t="t" l="l"/>
            <a:pathLst>
              <a:path h="1311415" w="1256574">
                <a:moveTo>
                  <a:pt x="0" y="0"/>
                </a:moveTo>
                <a:lnTo>
                  <a:pt x="1256575" y="0"/>
                </a:lnTo>
                <a:lnTo>
                  <a:pt x="1256575" y="1311416"/>
                </a:lnTo>
                <a:lnTo>
                  <a:pt x="0" y="13114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234465">
            <a:off x="4985277" y="6279770"/>
            <a:ext cx="1417379" cy="1502039"/>
          </a:xfrm>
          <a:custGeom>
            <a:avLst/>
            <a:gdLst/>
            <a:ahLst/>
            <a:cxnLst/>
            <a:rect r="r" b="b" t="t" l="l"/>
            <a:pathLst>
              <a:path h="1502039" w="1417379">
                <a:moveTo>
                  <a:pt x="0" y="0"/>
                </a:moveTo>
                <a:lnTo>
                  <a:pt x="1417378" y="0"/>
                </a:lnTo>
                <a:lnTo>
                  <a:pt x="1417378" y="1502039"/>
                </a:lnTo>
                <a:lnTo>
                  <a:pt x="0" y="150203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436555">
            <a:off x="11692005" y="2511475"/>
            <a:ext cx="1312547" cy="1423867"/>
          </a:xfrm>
          <a:custGeom>
            <a:avLst/>
            <a:gdLst/>
            <a:ahLst/>
            <a:cxnLst/>
            <a:rect r="r" b="b" t="t" l="l"/>
            <a:pathLst>
              <a:path h="1423867" w="1312547">
                <a:moveTo>
                  <a:pt x="0" y="0"/>
                </a:moveTo>
                <a:lnTo>
                  <a:pt x="1312546" y="0"/>
                </a:lnTo>
                <a:lnTo>
                  <a:pt x="1312546" y="1423867"/>
                </a:lnTo>
                <a:lnTo>
                  <a:pt x="0" y="142386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4348797" y="-1881544"/>
            <a:ext cx="3605315" cy="3605315"/>
          </a:xfrm>
          <a:custGeom>
            <a:avLst/>
            <a:gdLst/>
            <a:ahLst/>
            <a:cxnLst/>
            <a:rect r="r" b="b" t="t" l="l"/>
            <a:pathLst>
              <a:path h="3605315" w="3605315">
                <a:moveTo>
                  <a:pt x="0" y="0"/>
                </a:moveTo>
                <a:lnTo>
                  <a:pt x="3605315" y="0"/>
                </a:lnTo>
                <a:lnTo>
                  <a:pt x="3605315" y="3605315"/>
                </a:lnTo>
                <a:lnTo>
                  <a:pt x="0" y="360531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04030" y="2671611"/>
            <a:ext cx="10936606" cy="6684432"/>
            <a:chOff x="0" y="0"/>
            <a:chExt cx="1367148" cy="8355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67149" cy="835599"/>
            </a:xfrm>
            <a:custGeom>
              <a:avLst/>
              <a:gdLst/>
              <a:ahLst/>
              <a:cxnLst/>
              <a:rect r="r" b="b" t="t" l="l"/>
              <a:pathLst>
                <a:path h="835599" w="1367149">
                  <a:moveTo>
                    <a:pt x="35395" y="0"/>
                  </a:moveTo>
                  <a:lnTo>
                    <a:pt x="1331754" y="0"/>
                  </a:lnTo>
                  <a:cubicBezTo>
                    <a:pt x="1341141" y="0"/>
                    <a:pt x="1350144" y="3729"/>
                    <a:pt x="1356782" y="10367"/>
                  </a:cubicBezTo>
                  <a:cubicBezTo>
                    <a:pt x="1363419" y="17005"/>
                    <a:pt x="1367149" y="26007"/>
                    <a:pt x="1367149" y="35395"/>
                  </a:cubicBezTo>
                  <a:lnTo>
                    <a:pt x="1367149" y="800204"/>
                  </a:lnTo>
                  <a:cubicBezTo>
                    <a:pt x="1367149" y="809591"/>
                    <a:pt x="1363419" y="818594"/>
                    <a:pt x="1356782" y="825232"/>
                  </a:cubicBezTo>
                  <a:cubicBezTo>
                    <a:pt x="1350144" y="831869"/>
                    <a:pt x="1341141" y="835599"/>
                    <a:pt x="1331754" y="835599"/>
                  </a:cubicBezTo>
                  <a:lnTo>
                    <a:pt x="35395" y="835599"/>
                  </a:lnTo>
                  <a:cubicBezTo>
                    <a:pt x="26007" y="835599"/>
                    <a:pt x="17005" y="831869"/>
                    <a:pt x="10367" y="825232"/>
                  </a:cubicBezTo>
                  <a:cubicBezTo>
                    <a:pt x="3729" y="818594"/>
                    <a:pt x="0" y="809591"/>
                    <a:pt x="0" y="800204"/>
                  </a:cubicBezTo>
                  <a:lnTo>
                    <a:pt x="0" y="35395"/>
                  </a:lnTo>
                  <a:cubicBezTo>
                    <a:pt x="0" y="26007"/>
                    <a:pt x="3729" y="17005"/>
                    <a:pt x="10367" y="10367"/>
                  </a:cubicBezTo>
                  <a:cubicBezTo>
                    <a:pt x="17005" y="3729"/>
                    <a:pt x="26007" y="0"/>
                    <a:pt x="3539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1367148" cy="816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090485" y="2159142"/>
            <a:ext cx="10936606" cy="6732128"/>
            <a:chOff x="0" y="0"/>
            <a:chExt cx="1367148" cy="84156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67149" cy="841561"/>
            </a:xfrm>
            <a:custGeom>
              <a:avLst/>
              <a:gdLst/>
              <a:ahLst/>
              <a:cxnLst/>
              <a:rect r="r" b="b" t="t" l="l"/>
              <a:pathLst>
                <a:path h="841561" w="1367149">
                  <a:moveTo>
                    <a:pt x="35395" y="0"/>
                  </a:moveTo>
                  <a:lnTo>
                    <a:pt x="1331754" y="0"/>
                  </a:lnTo>
                  <a:cubicBezTo>
                    <a:pt x="1341141" y="0"/>
                    <a:pt x="1350144" y="3729"/>
                    <a:pt x="1356782" y="10367"/>
                  </a:cubicBezTo>
                  <a:cubicBezTo>
                    <a:pt x="1363419" y="17005"/>
                    <a:pt x="1367149" y="26007"/>
                    <a:pt x="1367149" y="35395"/>
                  </a:cubicBezTo>
                  <a:lnTo>
                    <a:pt x="1367149" y="806166"/>
                  </a:lnTo>
                  <a:cubicBezTo>
                    <a:pt x="1367149" y="815553"/>
                    <a:pt x="1363419" y="824556"/>
                    <a:pt x="1356782" y="831194"/>
                  </a:cubicBezTo>
                  <a:cubicBezTo>
                    <a:pt x="1350144" y="837832"/>
                    <a:pt x="1341141" y="841561"/>
                    <a:pt x="1331754" y="841561"/>
                  </a:cubicBezTo>
                  <a:lnTo>
                    <a:pt x="35395" y="841561"/>
                  </a:lnTo>
                  <a:cubicBezTo>
                    <a:pt x="26007" y="841561"/>
                    <a:pt x="17005" y="837832"/>
                    <a:pt x="10367" y="831194"/>
                  </a:cubicBezTo>
                  <a:cubicBezTo>
                    <a:pt x="3729" y="824556"/>
                    <a:pt x="0" y="815553"/>
                    <a:pt x="0" y="806166"/>
                  </a:cubicBezTo>
                  <a:lnTo>
                    <a:pt x="0" y="35395"/>
                  </a:lnTo>
                  <a:cubicBezTo>
                    <a:pt x="0" y="26007"/>
                    <a:pt x="3729" y="17005"/>
                    <a:pt x="10367" y="10367"/>
                  </a:cubicBezTo>
                  <a:cubicBezTo>
                    <a:pt x="17005" y="3729"/>
                    <a:pt x="26007" y="0"/>
                    <a:pt x="35395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19050"/>
              <a:ext cx="1367148" cy="8225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307858">
            <a:off x="1175741" y="1645203"/>
            <a:ext cx="6377225" cy="2002101"/>
            <a:chOff x="0" y="0"/>
            <a:chExt cx="1575308" cy="49456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75308" cy="494561"/>
            </a:xfrm>
            <a:custGeom>
              <a:avLst/>
              <a:gdLst/>
              <a:ahLst/>
              <a:cxnLst/>
              <a:rect r="r" b="b" t="t" l="l"/>
              <a:pathLst>
                <a:path h="494561" w="1575308">
                  <a:moveTo>
                    <a:pt x="62294" y="0"/>
                  </a:moveTo>
                  <a:lnTo>
                    <a:pt x="1513014" y="0"/>
                  </a:lnTo>
                  <a:cubicBezTo>
                    <a:pt x="1547418" y="0"/>
                    <a:pt x="1575308" y="27890"/>
                    <a:pt x="1575308" y="62294"/>
                  </a:cubicBezTo>
                  <a:lnTo>
                    <a:pt x="1575308" y="432267"/>
                  </a:lnTo>
                  <a:cubicBezTo>
                    <a:pt x="1575308" y="466671"/>
                    <a:pt x="1547418" y="494561"/>
                    <a:pt x="1513014" y="494561"/>
                  </a:cubicBezTo>
                  <a:lnTo>
                    <a:pt x="62294" y="494561"/>
                  </a:lnTo>
                  <a:cubicBezTo>
                    <a:pt x="27890" y="494561"/>
                    <a:pt x="0" y="466671"/>
                    <a:pt x="0" y="432267"/>
                  </a:cubicBezTo>
                  <a:lnTo>
                    <a:pt x="0" y="62294"/>
                  </a:lnTo>
                  <a:cubicBezTo>
                    <a:pt x="0" y="27890"/>
                    <a:pt x="27890" y="0"/>
                    <a:pt x="62294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575308" cy="532661"/>
            </a:xfrm>
            <a:prstGeom prst="rect">
              <a:avLst/>
            </a:prstGeom>
          </p:spPr>
          <p:txBody>
            <a:bodyPr anchor="ctr" rtlCol="false" tIns="51112" lIns="51112" bIns="51112" rIns="51112"/>
            <a:lstStyle/>
            <a:p>
              <a:pPr algn="ctr">
                <a:lnSpc>
                  <a:spcPts val="2676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307858">
            <a:off x="1131298" y="1467301"/>
            <a:ext cx="6421757" cy="2002101"/>
            <a:chOff x="0" y="0"/>
            <a:chExt cx="1586308" cy="49456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86308" cy="494561"/>
            </a:xfrm>
            <a:custGeom>
              <a:avLst/>
              <a:gdLst/>
              <a:ahLst/>
              <a:cxnLst/>
              <a:rect r="r" b="b" t="t" l="l"/>
              <a:pathLst>
                <a:path h="494561" w="1586308">
                  <a:moveTo>
                    <a:pt x="36167" y="0"/>
                  </a:moveTo>
                  <a:lnTo>
                    <a:pt x="1550141" y="0"/>
                  </a:lnTo>
                  <a:cubicBezTo>
                    <a:pt x="1570116" y="0"/>
                    <a:pt x="1586308" y="16193"/>
                    <a:pt x="1586308" y="36167"/>
                  </a:cubicBezTo>
                  <a:lnTo>
                    <a:pt x="1586308" y="458394"/>
                  </a:lnTo>
                  <a:cubicBezTo>
                    <a:pt x="1586308" y="478368"/>
                    <a:pt x="1570116" y="494561"/>
                    <a:pt x="1550141" y="494561"/>
                  </a:cubicBezTo>
                  <a:lnTo>
                    <a:pt x="36167" y="494561"/>
                  </a:lnTo>
                  <a:cubicBezTo>
                    <a:pt x="16193" y="494561"/>
                    <a:pt x="0" y="478368"/>
                    <a:pt x="0" y="458394"/>
                  </a:cubicBezTo>
                  <a:lnTo>
                    <a:pt x="0" y="36167"/>
                  </a:lnTo>
                  <a:cubicBezTo>
                    <a:pt x="0" y="16193"/>
                    <a:pt x="16193" y="0"/>
                    <a:pt x="36167" y="0"/>
                  </a:cubicBezTo>
                  <a:close/>
                </a:path>
              </a:pathLst>
            </a:custGeom>
            <a:solidFill>
              <a:srgbClr val="85CEC3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1586308" cy="513611"/>
            </a:xfrm>
            <a:prstGeom prst="rect">
              <a:avLst/>
            </a:prstGeom>
          </p:spPr>
          <p:txBody>
            <a:bodyPr anchor="ctr" rtlCol="false" tIns="51112" lIns="51112" bIns="51112" rIns="51112"/>
            <a:lstStyle/>
            <a:p>
              <a:pPr algn="ctr" marL="0" indent="0" lvl="0">
                <a:lnSpc>
                  <a:spcPts val="19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-315592">
            <a:off x="6883897" y="2749213"/>
            <a:ext cx="1796059" cy="1107025"/>
          </a:xfrm>
          <a:custGeom>
            <a:avLst/>
            <a:gdLst/>
            <a:ahLst/>
            <a:cxnLst/>
            <a:rect r="r" b="b" t="t" l="l"/>
            <a:pathLst>
              <a:path h="1107025" w="1796059">
                <a:moveTo>
                  <a:pt x="0" y="0"/>
                </a:moveTo>
                <a:lnTo>
                  <a:pt x="1796059" y="0"/>
                </a:lnTo>
                <a:lnTo>
                  <a:pt x="1796059" y="1107026"/>
                </a:lnTo>
                <a:lnTo>
                  <a:pt x="0" y="11070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928020" y="4383908"/>
            <a:ext cx="1798897" cy="948509"/>
          </a:xfrm>
          <a:custGeom>
            <a:avLst/>
            <a:gdLst/>
            <a:ahLst/>
            <a:cxnLst/>
            <a:rect r="r" b="b" t="t" l="l"/>
            <a:pathLst>
              <a:path h="948509" w="1798897">
                <a:moveTo>
                  <a:pt x="0" y="0"/>
                </a:moveTo>
                <a:lnTo>
                  <a:pt x="1798897" y="0"/>
                </a:lnTo>
                <a:lnTo>
                  <a:pt x="1798897" y="948509"/>
                </a:lnTo>
                <a:lnTo>
                  <a:pt x="0" y="9485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2112437" y="4383908"/>
            <a:ext cx="1798897" cy="948509"/>
          </a:xfrm>
          <a:custGeom>
            <a:avLst/>
            <a:gdLst/>
            <a:ahLst/>
            <a:cxnLst/>
            <a:rect r="r" b="b" t="t" l="l"/>
            <a:pathLst>
              <a:path h="948509" w="1798897">
                <a:moveTo>
                  <a:pt x="0" y="0"/>
                </a:moveTo>
                <a:lnTo>
                  <a:pt x="1798897" y="0"/>
                </a:lnTo>
                <a:lnTo>
                  <a:pt x="1798897" y="948509"/>
                </a:lnTo>
                <a:lnTo>
                  <a:pt x="0" y="9485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6922715" y="5784183"/>
            <a:ext cx="1798897" cy="948509"/>
          </a:xfrm>
          <a:custGeom>
            <a:avLst/>
            <a:gdLst/>
            <a:ahLst/>
            <a:cxnLst/>
            <a:rect r="r" b="b" t="t" l="l"/>
            <a:pathLst>
              <a:path h="948509" w="1798897">
                <a:moveTo>
                  <a:pt x="0" y="0"/>
                </a:moveTo>
                <a:lnTo>
                  <a:pt x="1798897" y="0"/>
                </a:lnTo>
                <a:lnTo>
                  <a:pt x="1798897" y="948509"/>
                </a:lnTo>
                <a:lnTo>
                  <a:pt x="0" y="9485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2107132" y="5784183"/>
            <a:ext cx="1798897" cy="948509"/>
          </a:xfrm>
          <a:custGeom>
            <a:avLst/>
            <a:gdLst/>
            <a:ahLst/>
            <a:cxnLst/>
            <a:rect r="r" b="b" t="t" l="l"/>
            <a:pathLst>
              <a:path h="948509" w="1798897">
                <a:moveTo>
                  <a:pt x="0" y="0"/>
                </a:moveTo>
                <a:lnTo>
                  <a:pt x="1798897" y="0"/>
                </a:lnTo>
                <a:lnTo>
                  <a:pt x="1798897" y="948509"/>
                </a:lnTo>
                <a:lnTo>
                  <a:pt x="0" y="9485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6922715" y="7180367"/>
            <a:ext cx="1798897" cy="948509"/>
          </a:xfrm>
          <a:custGeom>
            <a:avLst/>
            <a:gdLst/>
            <a:ahLst/>
            <a:cxnLst/>
            <a:rect r="r" b="b" t="t" l="l"/>
            <a:pathLst>
              <a:path h="948509" w="1798897">
                <a:moveTo>
                  <a:pt x="0" y="0"/>
                </a:moveTo>
                <a:lnTo>
                  <a:pt x="1798897" y="0"/>
                </a:lnTo>
                <a:lnTo>
                  <a:pt x="1798897" y="948509"/>
                </a:lnTo>
                <a:lnTo>
                  <a:pt x="0" y="9485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12107132" y="7180367"/>
            <a:ext cx="1798897" cy="948509"/>
          </a:xfrm>
          <a:custGeom>
            <a:avLst/>
            <a:gdLst/>
            <a:ahLst/>
            <a:cxnLst/>
            <a:rect r="r" b="b" t="t" l="l"/>
            <a:pathLst>
              <a:path h="948509" w="1798897">
                <a:moveTo>
                  <a:pt x="0" y="0"/>
                </a:moveTo>
                <a:lnTo>
                  <a:pt x="1798897" y="0"/>
                </a:lnTo>
                <a:lnTo>
                  <a:pt x="1798897" y="948509"/>
                </a:lnTo>
                <a:lnTo>
                  <a:pt x="0" y="9485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-463397">
            <a:off x="15585892" y="645028"/>
            <a:ext cx="2034468" cy="2135415"/>
          </a:xfrm>
          <a:custGeom>
            <a:avLst/>
            <a:gdLst/>
            <a:ahLst/>
            <a:cxnLst/>
            <a:rect r="r" b="b" t="t" l="l"/>
            <a:pathLst>
              <a:path h="2135415" w="2034468">
                <a:moveTo>
                  <a:pt x="0" y="0"/>
                </a:moveTo>
                <a:lnTo>
                  <a:pt x="2034467" y="0"/>
                </a:lnTo>
                <a:lnTo>
                  <a:pt x="2034467" y="2135415"/>
                </a:lnTo>
                <a:lnTo>
                  <a:pt x="0" y="21354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1028700" y="4795383"/>
            <a:ext cx="1034022" cy="1079150"/>
          </a:xfrm>
          <a:custGeom>
            <a:avLst/>
            <a:gdLst/>
            <a:ahLst/>
            <a:cxnLst/>
            <a:rect r="r" b="b" t="t" l="l"/>
            <a:pathLst>
              <a:path h="1079150" w="1034022">
                <a:moveTo>
                  <a:pt x="0" y="0"/>
                </a:moveTo>
                <a:lnTo>
                  <a:pt x="1034022" y="0"/>
                </a:lnTo>
                <a:lnTo>
                  <a:pt x="1034022" y="1079150"/>
                </a:lnTo>
                <a:lnTo>
                  <a:pt x="0" y="10791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2062722" y="6139922"/>
            <a:ext cx="996936" cy="1040445"/>
          </a:xfrm>
          <a:custGeom>
            <a:avLst/>
            <a:gdLst/>
            <a:ahLst/>
            <a:cxnLst/>
            <a:rect r="r" b="b" t="t" l="l"/>
            <a:pathLst>
              <a:path h="1040445" w="996936">
                <a:moveTo>
                  <a:pt x="0" y="0"/>
                </a:moveTo>
                <a:lnTo>
                  <a:pt x="996936" y="0"/>
                </a:lnTo>
                <a:lnTo>
                  <a:pt x="996936" y="1040445"/>
                </a:lnTo>
                <a:lnTo>
                  <a:pt x="0" y="10404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-307858">
            <a:off x="622567" y="1569084"/>
            <a:ext cx="7408535" cy="1617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21"/>
              </a:lnSpc>
            </a:pPr>
            <a:r>
              <a:rPr lang="en-US" b="true" sz="9444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AGENDA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968702" y="4595645"/>
            <a:ext cx="2450007" cy="482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4"/>
              </a:lnSpc>
            </a:pPr>
            <a:r>
              <a:rPr lang="en-US" sz="2838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ideia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153119" y="4595645"/>
            <a:ext cx="2991428" cy="480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4"/>
              </a:lnSpc>
            </a:pPr>
            <a:r>
              <a:rPr lang="en-US" sz="2838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demonstração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963397" y="5995920"/>
            <a:ext cx="3021507" cy="482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4"/>
              </a:lnSpc>
            </a:pPr>
            <a:r>
              <a:rPr lang="en-US" sz="2838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funcionalidades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147814" y="6014970"/>
            <a:ext cx="3111486" cy="437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4"/>
              </a:lnSpc>
            </a:pPr>
            <a:r>
              <a:rPr lang="en-US" sz="2638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implementação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963397" y="7392104"/>
            <a:ext cx="3149040" cy="482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4"/>
              </a:lnSpc>
            </a:pPr>
            <a:r>
              <a:rPr lang="en-US" sz="2838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limitações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147814" y="7392104"/>
            <a:ext cx="2765836" cy="482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4"/>
              </a:lnSpc>
            </a:pPr>
            <a:r>
              <a:rPr lang="en-US" sz="2838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tarefas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173684" y="4407050"/>
            <a:ext cx="1547860" cy="722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1"/>
              </a:lnSpc>
            </a:pPr>
            <a:r>
              <a:rPr lang="en-US" sz="4179" b="true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01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358100" y="4407050"/>
            <a:ext cx="1547860" cy="722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1"/>
              </a:lnSpc>
            </a:pPr>
            <a:r>
              <a:rPr lang="en-US" sz="4179" b="true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04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168379" y="5807324"/>
            <a:ext cx="1547860" cy="722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1"/>
              </a:lnSpc>
            </a:pPr>
            <a:r>
              <a:rPr lang="en-US" sz="4179" b="true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02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352795" y="5807324"/>
            <a:ext cx="1547860" cy="722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1"/>
              </a:lnSpc>
            </a:pPr>
            <a:r>
              <a:rPr lang="en-US" sz="4179" b="true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05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168379" y="7203508"/>
            <a:ext cx="1547860" cy="722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1"/>
              </a:lnSpc>
            </a:pPr>
            <a:r>
              <a:rPr lang="en-US" sz="4179" b="true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03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2352795" y="7203508"/>
            <a:ext cx="1547860" cy="722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1"/>
              </a:lnSpc>
            </a:pPr>
            <a:r>
              <a:rPr lang="en-US" sz="4179" b="true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06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5400000">
            <a:off x="747558" y="7932135"/>
            <a:ext cx="702868" cy="2652331"/>
          </a:xfrm>
          <a:custGeom>
            <a:avLst/>
            <a:gdLst/>
            <a:ahLst/>
            <a:cxnLst/>
            <a:rect r="r" b="b" t="t" l="l"/>
            <a:pathLst>
              <a:path h="2652331" w="702868">
                <a:moveTo>
                  <a:pt x="0" y="0"/>
                </a:moveTo>
                <a:lnTo>
                  <a:pt x="702867" y="0"/>
                </a:lnTo>
                <a:lnTo>
                  <a:pt x="702867" y="2652330"/>
                </a:lnTo>
                <a:lnTo>
                  <a:pt x="0" y="265233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57980" y="2722125"/>
            <a:ext cx="9049570" cy="6334699"/>
          </a:xfrm>
          <a:custGeom>
            <a:avLst/>
            <a:gdLst/>
            <a:ahLst/>
            <a:cxnLst/>
            <a:rect r="r" b="b" t="t" l="l"/>
            <a:pathLst>
              <a:path h="6334699" w="9049570">
                <a:moveTo>
                  <a:pt x="0" y="0"/>
                </a:moveTo>
                <a:lnTo>
                  <a:pt x="9049569" y="0"/>
                </a:lnTo>
                <a:lnTo>
                  <a:pt x="9049569" y="6334699"/>
                </a:lnTo>
                <a:lnTo>
                  <a:pt x="0" y="6334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880451" y="2722125"/>
            <a:ext cx="6525782" cy="6334699"/>
          </a:xfrm>
          <a:custGeom>
            <a:avLst/>
            <a:gdLst/>
            <a:ahLst/>
            <a:cxnLst/>
            <a:rect r="r" b="b" t="t" l="l"/>
            <a:pathLst>
              <a:path h="6334699" w="6525782">
                <a:moveTo>
                  <a:pt x="0" y="0"/>
                </a:moveTo>
                <a:lnTo>
                  <a:pt x="6525782" y="0"/>
                </a:lnTo>
                <a:lnTo>
                  <a:pt x="6525782" y="6334699"/>
                </a:lnTo>
                <a:lnTo>
                  <a:pt x="0" y="6334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38674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5885545" y="1627812"/>
            <a:ext cx="6792241" cy="1596574"/>
            <a:chOff x="0" y="0"/>
            <a:chExt cx="2103990" cy="49456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03990" cy="494561"/>
            </a:xfrm>
            <a:custGeom>
              <a:avLst/>
              <a:gdLst/>
              <a:ahLst/>
              <a:cxnLst/>
              <a:rect r="r" b="b" t="t" l="l"/>
              <a:pathLst>
                <a:path h="494561" w="2103990">
                  <a:moveTo>
                    <a:pt x="34195" y="0"/>
                  </a:moveTo>
                  <a:lnTo>
                    <a:pt x="2069795" y="0"/>
                  </a:lnTo>
                  <a:cubicBezTo>
                    <a:pt x="2078864" y="0"/>
                    <a:pt x="2087562" y="3603"/>
                    <a:pt x="2093975" y="10015"/>
                  </a:cubicBezTo>
                  <a:cubicBezTo>
                    <a:pt x="2100387" y="16428"/>
                    <a:pt x="2103990" y="25126"/>
                    <a:pt x="2103990" y="34195"/>
                  </a:cubicBezTo>
                  <a:lnTo>
                    <a:pt x="2103990" y="460366"/>
                  </a:lnTo>
                  <a:cubicBezTo>
                    <a:pt x="2103990" y="479251"/>
                    <a:pt x="2088681" y="494561"/>
                    <a:pt x="2069795" y="494561"/>
                  </a:cubicBezTo>
                  <a:lnTo>
                    <a:pt x="34195" y="494561"/>
                  </a:lnTo>
                  <a:cubicBezTo>
                    <a:pt x="25126" y="494561"/>
                    <a:pt x="16428" y="490958"/>
                    <a:pt x="10015" y="484546"/>
                  </a:cubicBezTo>
                  <a:cubicBezTo>
                    <a:pt x="3603" y="478133"/>
                    <a:pt x="0" y="469435"/>
                    <a:pt x="0" y="460366"/>
                  </a:cubicBezTo>
                  <a:lnTo>
                    <a:pt x="0" y="34195"/>
                  </a:lnTo>
                  <a:cubicBezTo>
                    <a:pt x="0" y="25126"/>
                    <a:pt x="3603" y="16428"/>
                    <a:pt x="10015" y="10015"/>
                  </a:cubicBezTo>
                  <a:cubicBezTo>
                    <a:pt x="16428" y="3603"/>
                    <a:pt x="25126" y="0"/>
                    <a:pt x="34195" y="0"/>
                  </a:cubicBezTo>
                  <a:close/>
                </a:path>
              </a:pathLst>
            </a:custGeom>
            <a:solidFill>
              <a:srgbClr val="85CEC3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2103990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803345" y="1525567"/>
            <a:ext cx="6792241" cy="1596574"/>
            <a:chOff x="0" y="0"/>
            <a:chExt cx="2103990" cy="49456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03990" cy="494561"/>
            </a:xfrm>
            <a:custGeom>
              <a:avLst/>
              <a:gdLst/>
              <a:ahLst/>
              <a:cxnLst/>
              <a:rect r="r" b="b" t="t" l="l"/>
              <a:pathLst>
                <a:path h="494561" w="2103990">
                  <a:moveTo>
                    <a:pt x="34195" y="0"/>
                  </a:moveTo>
                  <a:lnTo>
                    <a:pt x="2069795" y="0"/>
                  </a:lnTo>
                  <a:cubicBezTo>
                    <a:pt x="2078864" y="0"/>
                    <a:pt x="2087562" y="3603"/>
                    <a:pt x="2093975" y="10015"/>
                  </a:cubicBezTo>
                  <a:cubicBezTo>
                    <a:pt x="2100387" y="16428"/>
                    <a:pt x="2103990" y="25126"/>
                    <a:pt x="2103990" y="34195"/>
                  </a:cubicBezTo>
                  <a:lnTo>
                    <a:pt x="2103990" y="460366"/>
                  </a:lnTo>
                  <a:cubicBezTo>
                    <a:pt x="2103990" y="479251"/>
                    <a:pt x="2088681" y="494561"/>
                    <a:pt x="2069795" y="494561"/>
                  </a:cubicBezTo>
                  <a:lnTo>
                    <a:pt x="34195" y="494561"/>
                  </a:lnTo>
                  <a:cubicBezTo>
                    <a:pt x="25126" y="494561"/>
                    <a:pt x="16428" y="490958"/>
                    <a:pt x="10015" y="484546"/>
                  </a:cubicBezTo>
                  <a:cubicBezTo>
                    <a:pt x="3603" y="478133"/>
                    <a:pt x="0" y="469435"/>
                    <a:pt x="0" y="460366"/>
                  </a:cubicBezTo>
                  <a:lnTo>
                    <a:pt x="0" y="34195"/>
                  </a:lnTo>
                  <a:cubicBezTo>
                    <a:pt x="0" y="25126"/>
                    <a:pt x="3603" y="16428"/>
                    <a:pt x="10015" y="10015"/>
                  </a:cubicBezTo>
                  <a:cubicBezTo>
                    <a:pt x="16428" y="3603"/>
                    <a:pt x="25126" y="0"/>
                    <a:pt x="34195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2103990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234465">
            <a:off x="4869552" y="771274"/>
            <a:ext cx="1417379" cy="1502039"/>
          </a:xfrm>
          <a:custGeom>
            <a:avLst/>
            <a:gdLst/>
            <a:ahLst/>
            <a:cxnLst/>
            <a:rect r="r" b="b" t="t" l="l"/>
            <a:pathLst>
              <a:path h="1502039" w="1417379">
                <a:moveTo>
                  <a:pt x="0" y="0"/>
                </a:moveTo>
                <a:lnTo>
                  <a:pt x="1417379" y="0"/>
                </a:lnTo>
                <a:lnTo>
                  <a:pt x="1417379" y="1502039"/>
                </a:lnTo>
                <a:lnTo>
                  <a:pt x="0" y="15020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317243" y="3495894"/>
            <a:ext cx="12050426" cy="4184248"/>
            <a:chOff x="0" y="0"/>
            <a:chExt cx="3173775" cy="110202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173775" cy="1102024"/>
            </a:xfrm>
            <a:custGeom>
              <a:avLst/>
              <a:gdLst/>
              <a:ahLst/>
              <a:cxnLst/>
              <a:rect r="r" b="b" t="t" l="l"/>
              <a:pathLst>
                <a:path h="1102024" w="3173775">
                  <a:moveTo>
                    <a:pt x="0" y="0"/>
                  </a:moveTo>
                  <a:lnTo>
                    <a:pt x="3173775" y="0"/>
                  </a:lnTo>
                  <a:lnTo>
                    <a:pt x="3173775" y="1102024"/>
                  </a:lnTo>
                  <a:lnTo>
                    <a:pt x="0" y="110202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19050"/>
              <a:ext cx="3173775" cy="1082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 flipV="true">
            <a:off x="15383131" y="3443041"/>
            <a:ext cx="0" cy="437135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5400000">
            <a:off x="493588" y="7932135"/>
            <a:ext cx="702868" cy="2652331"/>
          </a:xfrm>
          <a:custGeom>
            <a:avLst/>
            <a:gdLst/>
            <a:ahLst/>
            <a:cxnLst/>
            <a:rect r="r" b="b" t="t" l="l"/>
            <a:pathLst>
              <a:path h="2652331" w="702868">
                <a:moveTo>
                  <a:pt x="0" y="0"/>
                </a:moveTo>
                <a:lnTo>
                  <a:pt x="702868" y="0"/>
                </a:lnTo>
                <a:lnTo>
                  <a:pt x="702868" y="2652330"/>
                </a:lnTo>
                <a:lnTo>
                  <a:pt x="0" y="26523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483948" y="745613"/>
            <a:ext cx="1976512" cy="1976512"/>
          </a:xfrm>
          <a:custGeom>
            <a:avLst/>
            <a:gdLst/>
            <a:ahLst/>
            <a:cxnLst/>
            <a:rect r="r" b="b" t="t" l="l"/>
            <a:pathLst>
              <a:path h="1976512" w="1976512">
                <a:moveTo>
                  <a:pt x="0" y="0"/>
                </a:moveTo>
                <a:lnTo>
                  <a:pt x="1976512" y="0"/>
                </a:lnTo>
                <a:lnTo>
                  <a:pt x="1976512" y="1976512"/>
                </a:lnTo>
                <a:lnTo>
                  <a:pt x="0" y="19765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436555">
            <a:off x="12122795" y="2270575"/>
            <a:ext cx="1173928" cy="1273492"/>
          </a:xfrm>
          <a:custGeom>
            <a:avLst/>
            <a:gdLst/>
            <a:ahLst/>
            <a:cxnLst/>
            <a:rect r="r" b="b" t="t" l="l"/>
            <a:pathLst>
              <a:path h="1273492" w="1173928">
                <a:moveTo>
                  <a:pt x="0" y="0"/>
                </a:moveTo>
                <a:lnTo>
                  <a:pt x="1173928" y="0"/>
                </a:lnTo>
                <a:lnTo>
                  <a:pt x="1173928" y="1273492"/>
                </a:lnTo>
                <a:lnTo>
                  <a:pt x="0" y="12734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057359" y="2888152"/>
            <a:ext cx="1113829" cy="1109779"/>
          </a:xfrm>
          <a:custGeom>
            <a:avLst/>
            <a:gdLst/>
            <a:ahLst/>
            <a:cxnLst/>
            <a:rect r="r" b="b" t="t" l="l"/>
            <a:pathLst>
              <a:path h="1109779" w="1113829">
                <a:moveTo>
                  <a:pt x="0" y="0"/>
                </a:moveTo>
                <a:lnTo>
                  <a:pt x="1113829" y="0"/>
                </a:lnTo>
                <a:lnTo>
                  <a:pt x="1113829" y="1109779"/>
                </a:lnTo>
                <a:lnTo>
                  <a:pt x="0" y="11097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5838573" y="4237814"/>
            <a:ext cx="6721785" cy="3789406"/>
          </a:xfrm>
          <a:custGeom>
            <a:avLst/>
            <a:gdLst/>
            <a:ahLst/>
            <a:cxnLst/>
            <a:rect r="r" b="b" t="t" l="l"/>
            <a:pathLst>
              <a:path h="3789406" w="6721785">
                <a:moveTo>
                  <a:pt x="0" y="0"/>
                </a:moveTo>
                <a:lnTo>
                  <a:pt x="6721785" y="0"/>
                </a:lnTo>
                <a:lnTo>
                  <a:pt x="6721785" y="3789406"/>
                </a:lnTo>
                <a:lnTo>
                  <a:pt x="0" y="378940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3812952" y="3662123"/>
            <a:ext cx="10662097" cy="470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3"/>
              </a:lnSpc>
            </a:pPr>
            <a:r>
              <a:rPr lang="en-US" sz="190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“Autocompletador” de palavras, como os utilizados em teclados de celular.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578241" y="1656859"/>
            <a:ext cx="7131517" cy="1193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6"/>
              </a:lnSpc>
            </a:pPr>
            <a:r>
              <a:rPr lang="en-US" b="true" sz="6997">
                <a:solidFill>
                  <a:srgbClr val="F5F1E1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IDEIA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57980" y="2722125"/>
            <a:ext cx="9049570" cy="6334699"/>
          </a:xfrm>
          <a:custGeom>
            <a:avLst/>
            <a:gdLst/>
            <a:ahLst/>
            <a:cxnLst/>
            <a:rect r="r" b="b" t="t" l="l"/>
            <a:pathLst>
              <a:path h="6334699" w="9049570">
                <a:moveTo>
                  <a:pt x="0" y="0"/>
                </a:moveTo>
                <a:lnTo>
                  <a:pt x="9049569" y="0"/>
                </a:lnTo>
                <a:lnTo>
                  <a:pt x="9049569" y="6334699"/>
                </a:lnTo>
                <a:lnTo>
                  <a:pt x="0" y="6334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880451" y="2722125"/>
            <a:ext cx="6525782" cy="6334699"/>
          </a:xfrm>
          <a:custGeom>
            <a:avLst/>
            <a:gdLst/>
            <a:ahLst/>
            <a:cxnLst/>
            <a:rect r="r" b="b" t="t" l="l"/>
            <a:pathLst>
              <a:path h="6334699" w="6525782">
                <a:moveTo>
                  <a:pt x="0" y="0"/>
                </a:moveTo>
                <a:lnTo>
                  <a:pt x="6525782" y="0"/>
                </a:lnTo>
                <a:lnTo>
                  <a:pt x="6525782" y="6334699"/>
                </a:lnTo>
                <a:lnTo>
                  <a:pt x="0" y="6334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38674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5885545" y="1627812"/>
            <a:ext cx="6792241" cy="1596574"/>
            <a:chOff x="0" y="0"/>
            <a:chExt cx="2103990" cy="49456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03990" cy="494561"/>
            </a:xfrm>
            <a:custGeom>
              <a:avLst/>
              <a:gdLst/>
              <a:ahLst/>
              <a:cxnLst/>
              <a:rect r="r" b="b" t="t" l="l"/>
              <a:pathLst>
                <a:path h="494561" w="2103990">
                  <a:moveTo>
                    <a:pt x="34195" y="0"/>
                  </a:moveTo>
                  <a:lnTo>
                    <a:pt x="2069795" y="0"/>
                  </a:lnTo>
                  <a:cubicBezTo>
                    <a:pt x="2078864" y="0"/>
                    <a:pt x="2087562" y="3603"/>
                    <a:pt x="2093975" y="10015"/>
                  </a:cubicBezTo>
                  <a:cubicBezTo>
                    <a:pt x="2100387" y="16428"/>
                    <a:pt x="2103990" y="25126"/>
                    <a:pt x="2103990" y="34195"/>
                  </a:cubicBezTo>
                  <a:lnTo>
                    <a:pt x="2103990" y="460366"/>
                  </a:lnTo>
                  <a:cubicBezTo>
                    <a:pt x="2103990" y="479251"/>
                    <a:pt x="2088681" y="494561"/>
                    <a:pt x="2069795" y="494561"/>
                  </a:cubicBezTo>
                  <a:lnTo>
                    <a:pt x="34195" y="494561"/>
                  </a:lnTo>
                  <a:cubicBezTo>
                    <a:pt x="25126" y="494561"/>
                    <a:pt x="16428" y="490958"/>
                    <a:pt x="10015" y="484546"/>
                  </a:cubicBezTo>
                  <a:cubicBezTo>
                    <a:pt x="3603" y="478133"/>
                    <a:pt x="0" y="469435"/>
                    <a:pt x="0" y="460366"/>
                  </a:cubicBezTo>
                  <a:lnTo>
                    <a:pt x="0" y="34195"/>
                  </a:lnTo>
                  <a:cubicBezTo>
                    <a:pt x="0" y="25126"/>
                    <a:pt x="3603" y="16428"/>
                    <a:pt x="10015" y="10015"/>
                  </a:cubicBezTo>
                  <a:cubicBezTo>
                    <a:pt x="16428" y="3603"/>
                    <a:pt x="25126" y="0"/>
                    <a:pt x="34195" y="0"/>
                  </a:cubicBezTo>
                  <a:close/>
                </a:path>
              </a:pathLst>
            </a:custGeom>
            <a:solidFill>
              <a:srgbClr val="85CEC3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2103990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803345" y="1525567"/>
            <a:ext cx="6792241" cy="1596574"/>
            <a:chOff x="0" y="0"/>
            <a:chExt cx="2103990" cy="49456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03990" cy="494561"/>
            </a:xfrm>
            <a:custGeom>
              <a:avLst/>
              <a:gdLst/>
              <a:ahLst/>
              <a:cxnLst/>
              <a:rect r="r" b="b" t="t" l="l"/>
              <a:pathLst>
                <a:path h="494561" w="2103990">
                  <a:moveTo>
                    <a:pt x="34195" y="0"/>
                  </a:moveTo>
                  <a:lnTo>
                    <a:pt x="2069795" y="0"/>
                  </a:lnTo>
                  <a:cubicBezTo>
                    <a:pt x="2078864" y="0"/>
                    <a:pt x="2087562" y="3603"/>
                    <a:pt x="2093975" y="10015"/>
                  </a:cubicBezTo>
                  <a:cubicBezTo>
                    <a:pt x="2100387" y="16428"/>
                    <a:pt x="2103990" y="25126"/>
                    <a:pt x="2103990" y="34195"/>
                  </a:cubicBezTo>
                  <a:lnTo>
                    <a:pt x="2103990" y="460366"/>
                  </a:lnTo>
                  <a:cubicBezTo>
                    <a:pt x="2103990" y="479251"/>
                    <a:pt x="2088681" y="494561"/>
                    <a:pt x="2069795" y="494561"/>
                  </a:cubicBezTo>
                  <a:lnTo>
                    <a:pt x="34195" y="494561"/>
                  </a:lnTo>
                  <a:cubicBezTo>
                    <a:pt x="25126" y="494561"/>
                    <a:pt x="16428" y="490958"/>
                    <a:pt x="10015" y="484546"/>
                  </a:cubicBezTo>
                  <a:cubicBezTo>
                    <a:pt x="3603" y="478133"/>
                    <a:pt x="0" y="469435"/>
                    <a:pt x="0" y="460366"/>
                  </a:cubicBezTo>
                  <a:lnTo>
                    <a:pt x="0" y="34195"/>
                  </a:lnTo>
                  <a:cubicBezTo>
                    <a:pt x="0" y="25126"/>
                    <a:pt x="3603" y="16428"/>
                    <a:pt x="10015" y="10015"/>
                  </a:cubicBezTo>
                  <a:cubicBezTo>
                    <a:pt x="16428" y="3603"/>
                    <a:pt x="25126" y="0"/>
                    <a:pt x="34195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2103990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234465">
            <a:off x="4869552" y="771274"/>
            <a:ext cx="1417379" cy="1502039"/>
          </a:xfrm>
          <a:custGeom>
            <a:avLst/>
            <a:gdLst/>
            <a:ahLst/>
            <a:cxnLst/>
            <a:rect r="r" b="b" t="t" l="l"/>
            <a:pathLst>
              <a:path h="1502039" w="1417379">
                <a:moveTo>
                  <a:pt x="0" y="0"/>
                </a:moveTo>
                <a:lnTo>
                  <a:pt x="1417379" y="0"/>
                </a:lnTo>
                <a:lnTo>
                  <a:pt x="1417379" y="1502039"/>
                </a:lnTo>
                <a:lnTo>
                  <a:pt x="0" y="15020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317243" y="3495894"/>
            <a:ext cx="12050426" cy="4184248"/>
            <a:chOff x="0" y="0"/>
            <a:chExt cx="3173775" cy="110202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173775" cy="1102024"/>
            </a:xfrm>
            <a:custGeom>
              <a:avLst/>
              <a:gdLst/>
              <a:ahLst/>
              <a:cxnLst/>
              <a:rect r="r" b="b" t="t" l="l"/>
              <a:pathLst>
                <a:path h="1102024" w="3173775">
                  <a:moveTo>
                    <a:pt x="0" y="0"/>
                  </a:moveTo>
                  <a:lnTo>
                    <a:pt x="3173775" y="0"/>
                  </a:lnTo>
                  <a:lnTo>
                    <a:pt x="3173775" y="1102024"/>
                  </a:lnTo>
                  <a:lnTo>
                    <a:pt x="0" y="110202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19050"/>
              <a:ext cx="3173775" cy="1082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 flipV="true">
            <a:off x="15383131" y="3443041"/>
            <a:ext cx="0" cy="437135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5400000">
            <a:off x="493588" y="7932135"/>
            <a:ext cx="702868" cy="2652331"/>
          </a:xfrm>
          <a:custGeom>
            <a:avLst/>
            <a:gdLst/>
            <a:ahLst/>
            <a:cxnLst/>
            <a:rect r="r" b="b" t="t" l="l"/>
            <a:pathLst>
              <a:path h="2652331" w="702868">
                <a:moveTo>
                  <a:pt x="0" y="0"/>
                </a:moveTo>
                <a:lnTo>
                  <a:pt x="702868" y="0"/>
                </a:lnTo>
                <a:lnTo>
                  <a:pt x="702868" y="2652330"/>
                </a:lnTo>
                <a:lnTo>
                  <a:pt x="0" y="26523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483948" y="745613"/>
            <a:ext cx="1976512" cy="1976512"/>
          </a:xfrm>
          <a:custGeom>
            <a:avLst/>
            <a:gdLst/>
            <a:ahLst/>
            <a:cxnLst/>
            <a:rect r="r" b="b" t="t" l="l"/>
            <a:pathLst>
              <a:path h="1976512" w="1976512">
                <a:moveTo>
                  <a:pt x="0" y="0"/>
                </a:moveTo>
                <a:lnTo>
                  <a:pt x="1976512" y="0"/>
                </a:lnTo>
                <a:lnTo>
                  <a:pt x="1976512" y="1976512"/>
                </a:lnTo>
                <a:lnTo>
                  <a:pt x="0" y="19765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436555">
            <a:off x="12122795" y="2270575"/>
            <a:ext cx="1173928" cy="1273492"/>
          </a:xfrm>
          <a:custGeom>
            <a:avLst/>
            <a:gdLst/>
            <a:ahLst/>
            <a:cxnLst/>
            <a:rect r="r" b="b" t="t" l="l"/>
            <a:pathLst>
              <a:path h="1273492" w="1173928">
                <a:moveTo>
                  <a:pt x="0" y="0"/>
                </a:moveTo>
                <a:lnTo>
                  <a:pt x="1173928" y="0"/>
                </a:lnTo>
                <a:lnTo>
                  <a:pt x="1173928" y="1273492"/>
                </a:lnTo>
                <a:lnTo>
                  <a:pt x="0" y="12734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057359" y="2888152"/>
            <a:ext cx="1113829" cy="1109779"/>
          </a:xfrm>
          <a:custGeom>
            <a:avLst/>
            <a:gdLst/>
            <a:ahLst/>
            <a:cxnLst/>
            <a:rect r="r" b="b" t="t" l="l"/>
            <a:pathLst>
              <a:path h="1109779" w="1113829">
                <a:moveTo>
                  <a:pt x="0" y="0"/>
                </a:moveTo>
                <a:lnTo>
                  <a:pt x="1113829" y="0"/>
                </a:lnTo>
                <a:lnTo>
                  <a:pt x="1113829" y="1109779"/>
                </a:lnTo>
                <a:lnTo>
                  <a:pt x="0" y="11097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6505811" y="3443041"/>
            <a:ext cx="5387310" cy="4443962"/>
          </a:xfrm>
          <a:custGeom>
            <a:avLst/>
            <a:gdLst/>
            <a:ahLst/>
            <a:cxnLst/>
            <a:rect r="r" b="b" t="t" l="l"/>
            <a:pathLst>
              <a:path h="4443962" w="5387310">
                <a:moveTo>
                  <a:pt x="0" y="0"/>
                </a:moveTo>
                <a:lnTo>
                  <a:pt x="5387309" y="0"/>
                </a:lnTo>
                <a:lnTo>
                  <a:pt x="5387309" y="4443963"/>
                </a:lnTo>
                <a:lnTo>
                  <a:pt x="0" y="4443963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5578241" y="1656859"/>
            <a:ext cx="7131517" cy="1193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6"/>
              </a:lnSpc>
            </a:pPr>
            <a:r>
              <a:rPr lang="en-US" b="true" sz="6997">
                <a:solidFill>
                  <a:srgbClr val="F5F1E1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IDEIA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9344" y="3307838"/>
            <a:ext cx="4006562" cy="6387273"/>
          </a:xfrm>
          <a:custGeom>
            <a:avLst/>
            <a:gdLst/>
            <a:ahLst/>
            <a:cxnLst/>
            <a:rect r="r" b="b" t="t" l="l"/>
            <a:pathLst>
              <a:path h="6387273" w="4006562">
                <a:moveTo>
                  <a:pt x="0" y="0"/>
                </a:moveTo>
                <a:lnTo>
                  <a:pt x="4006563" y="0"/>
                </a:lnTo>
                <a:lnTo>
                  <a:pt x="4006563" y="6387273"/>
                </a:lnTo>
                <a:lnTo>
                  <a:pt x="0" y="638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696419" y="3307838"/>
            <a:ext cx="4006562" cy="6387273"/>
          </a:xfrm>
          <a:custGeom>
            <a:avLst/>
            <a:gdLst/>
            <a:ahLst/>
            <a:cxnLst/>
            <a:rect r="r" b="b" t="t" l="l"/>
            <a:pathLst>
              <a:path h="6387273" w="4006562">
                <a:moveTo>
                  <a:pt x="0" y="0"/>
                </a:moveTo>
                <a:lnTo>
                  <a:pt x="4006562" y="0"/>
                </a:lnTo>
                <a:lnTo>
                  <a:pt x="4006562" y="6387273"/>
                </a:lnTo>
                <a:lnTo>
                  <a:pt x="0" y="638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79256" y="3307838"/>
            <a:ext cx="4006562" cy="6387273"/>
          </a:xfrm>
          <a:custGeom>
            <a:avLst/>
            <a:gdLst/>
            <a:ahLst/>
            <a:cxnLst/>
            <a:rect r="r" b="b" t="t" l="l"/>
            <a:pathLst>
              <a:path h="6387273" w="4006562">
                <a:moveTo>
                  <a:pt x="0" y="0"/>
                </a:moveTo>
                <a:lnTo>
                  <a:pt x="4006562" y="0"/>
                </a:lnTo>
                <a:lnTo>
                  <a:pt x="4006562" y="6387273"/>
                </a:lnTo>
                <a:lnTo>
                  <a:pt x="0" y="638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6366" y="3307838"/>
            <a:ext cx="3593508" cy="6124901"/>
            <a:chOff x="0" y="0"/>
            <a:chExt cx="499126" cy="8507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99126" cy="850728"/>
            </a:xfrm>
            <a:custGeom>
              <a:avLst/>
              <a:gdLst/>
              <a:ahLst/>
              <a:cxnLst/>
              <a:rect r="r" b="b" t="t" l="l"/>
              <a:pathLst>
                <a:path h="850728" w="499126">
                  <a:moveTo>
                    <a:pt x="0" y="0"/>
                  </a:moveTo>
                  <a:lnTo>
                    <a:pt x="499126" y="0"/>
                  </a:lnTo>
                  <a:lnTo>
                    <a:pt x="499126" y="850728"/>
                  </a:lnTo>
                  <a:lnTo>
                    <a:pt x="0" y="85072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19050"/>
              <a:ext cx="499126" cy="8316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903440" y="3307838"/>
            <a:ext cx="3593508" cy="6124901"/>
            <a:chOff x="0" y="0"/>
            <a:chExt cx="499126" cy="8507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9126" cy="850728"/>
            </a:xfrm>
            <a:custGeom>
              <a:avLst/>
              <a:gdLst/>
              <a:ahLst/>
              <a:cxnLst/>
              <a:rect r="r" b="b" t="t" l="l"/>
              <a:pathLst>
                <a:path h="850728" w="499126">
                  <a:moveTo>
                    <a:pt x="0" y="0"/>
                  </a:moveTo>
                  <a:lnTo>
                    <a:pt x="499126" y="0"/>
                  </a:lnTo>
                  <a:lnTo>
                    <a:pt x="499126" y="850728"/>
                  </a:lnTo>
                  <a:lnTo>
                    <a:pt x="0" y="85072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19050"/>
              <a:ext cx="499126" cy="8316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586278" y="3307838"/>
            <a:ext cx="3593508" cy="6124901"/>
            <a:chOff x="0" y="0"/>
            <a:chExt cx="499126" cy="85072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9126" cy="850728"/>
            </a:xfrm>
            <a:custGeom>
              <a:avLst/>
              <a:gdLst/>
              <a:ahLst/>
              <a:cxnLst/>
              <a:rect r="r" b="b" t="t" l="l"/>
              <a:pathLst>
                <a:path h="850728" w="499126">
                  <a:moveTo>
                    <a:pt x="0" y="0"/>
                  </a:moveTo>
                  <a:lnTo>
                    <a:pt x="499126" y="0"/>
                  </a:lnTo>
                  <a:lnTo>
                    <a:pt x="499126" y="850728"/>
                  </a:lnTo>
                  <a:lnTo>
                    <a:pt x="0" y="85072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19050"/>
              <a:ext cx="499126" cy="8316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21552" y="3519325"/>
            <a:ext cx="3091421" cy="519087"/>
            <a:chOff x="0" y="0"/>
            <a:chExt cx="5352240" cy="89870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352240" cy="898706"/>
            </a:xfrm>
            <a:custGeom>
              <a:avLst/>
              <a:gdLst/>
              <a:ahLst/>
              <a:cxnLst/>
              <a:rect r="r" b="b" t="t" l="l"/>
              <a:pathLst>
                <a:path h="898706" w="5352240">
                  <a:moveTo>
                    <a:pt x="0" y="0"/>
                  </a:moveTo>
                  <a:lnTo>
                    <a:pt x="5352240" y="0"/>
                  </a:lnTo>
                  <a:lnTo>
                    <a:pt x="5352240" y="898706"/>
                  </a:lnTo>
                  <a:lnTo>
                    <a:pt x="0" y="89870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19050"/>
              <a:ext cx="5352240" cy="8796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198626" y="3519325"/>
            <a:ext cx="3091421" cy="519087"/>
            <a:chOff x="0" y="0"/>
            <a:chExt cx="5352240" cy="89870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352240" cy="898706"/>
            </a:xfrm>
            <a:custGeom>
              <a:avLst/>
              <a:gdLst/>
              <a:ahLst/>
              <a:cxnLst/>
              <a:rect r="r" b="b" t="t" l="l"/>
              <a:pathLst>
                <a:path h="898706" w="5352240">
                  <a:moveTo>
                    <a:pt x="0" y="0"/>
                  </a:moveTo>
                  <a:lnTo>
                    <a:pt x="5352240" y="0"/>
                  </a:lnTo>
                  <a:lnTo>
                    <a:pt x="5352240" y="898706"/>
                  </a:lnTo>
                  <a:lnTo>
                    <a:pt x="0" y="89870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19050"/>
              <a:ext cx="5352240" cy="8796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881464" y="3519325"/>
            <a:ext cx="3091421" cy="519087"/>
            <a:chOff x="0" y="0"/>
            <a:chExt cx="5352240" cy="89870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352240" cy="898706"/>
            </a:xfrm>
            <a:custGeom>
              <a:avLst/>
              <a:gdLst/>
              <a:ahLst/>
              <a:cxnLst/>
              <a:rect r="r" b="b" t="t" l="l"/>
              <a:pathLst>
                <a:path h="898706" w="5352240">
                  <a:moveTo>
                    <a:pt x="0" y="0"/>
                  </a:moveTo>
                  <a:lnTo>
                    <a:pt x="5352240" y="0"/>
                  </a:lnTo>
                  <a:lnTo>
                    <a:pt x="5352240" y="898706"/>
                  </a:lnTo>
                  <a:lnTo>
                    <a:pt x="0" y="89870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19050"/>
              <a:ext cx="5352240" cy="8796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633266" y="3470960"/>
            <a:ext cx="3107362" cy="481249"/>
            <a:chOff x="0" y="0"/>
            <a:chExt cx="5379840" cy="83319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5379839" cy="833196"/>
            </a:xfrm>
            <a:custGeom>
              <a:avLst/>
              <a:gdLst/>
              <a:ahLst/>
              <a:cxnLst/>
              <a:rect r="r" b="b" t="t" l="l"/>
              <a:pathLst>
                <a:path h="833196" w="5379839">
                  <a:moveTo>
                    <a:pt x="0" y="0"/>
                  </a:moveTo>
                  <a:lnTo>
                    <a:pt x="5379839" y="0"/>
                  </a:lnTo>
                  <a:lnTo>
                    <a:pt x="5379839" y="833196"/>
                  </a:lnTo>
                  <a:lnTo>
                    <a:pt x="0" y="833196"/>
                  </a:lnTo>
                  <a:close/>
                </a:path>
              </a:pathLst>
            </a:custGeom>
            <a:solidFill>
              <a:srgbClr val="85CEC3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19050"/>
              <a:ext cx="5379840" cy="8141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5110341" y="3470960"/>
            <a:ext cx="3107362" cy="481249"/>
            <a:chOff x="0" y="0"/>
            <a:chExt cx="5379840" cy="83319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379839" cy="833196"/>
            </a:xfrm>
            <a:custGeom>
              <a:avLst/>
              <a:gdLst/>
              <a:ahLst/>
              <a:cxnLst/>
              <a:rect r="r" b="b" t="t" l="l"/>
              <a:pathLst>
                <a:path h="833196" w="5379839">
                  <a:moveTo>
                    <a:pt x="0" y="0"/>
                  </a:moveTo>
                  <a:lnTo>
                    <a:pt x="5379839" y="0"/>
                  </a:lnTo>
                  <a:lnTo>
                    <a:pt x="5379839" y="833196"/>
                  </a:lnTo>
                  <a:lnTo>
                    <a:pt x="0" y="833196"/>
                  </a:lnTo>
                  <a:close/>
                </a:path>
              </a:pathLst>
            </a:custGeom>
            <a:solidFill>
              <a:srgbClr val="85CEC3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19050"/>
              <a:ext cx="5379840" cy="8141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9793178" y="3470960"/>
            <a:ext cx="3107362" cy="481249"/>
            <a:chOff x="0" y="0"/>
            <a:chExt cx="5379840" cy="833196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379839" cy="833196"/>
            </a:xfrm>
            <a:custGeom>
              <a:avLst/>
              <a:gdLst/>
              <a:ahLst/>
              <a:cxnLst/>
              <a:rect r="r" b="b" t="t" l="l"/>
              <a:pathLst>
                <a:path h="833196" w="5379839">
                  <a:moveTo>
                    <a:pt x="0" y="0"/>
                  </a:moveTo>
                  <a:lnTo>
                    <a:pt x="5379839" y="0"/>
                  </a:lnTo>
                  <a:lnTo>
                    <a:pt x="5379839" y="833196"/>
                  </a:lnTo>
                  <a:lnTo>
                    <a:pt x="0" y="833196"/>
                  </a:lnTo>
                  <a:close/>
                </a:path>
              </a:pathLst>
            </a:custGeom>
            <a:solidFill>
              <a:srgbClr val="85CEC3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19050"/>
              <a:ext cx="5379840" cy="8141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5687819" y="783102"/>
            <a:ext cx="6511431" cy="1708519"/>
            <a:chOff x="0" y="0"/>
            <a:chExt cx="1608460" cy="42204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608460" cy="422040"/>
            </a:xfrm>
            <a:custGeom>
              <a:avLst/>
              <a:gdLst/>
              <a:ahLst/>
              <a:cxnLst/>
              <a:rect r="r" b="b" t="t" l="l"/>
              <a:pathLst>
                <a:path h="422040" w="1608460">
                  <a:moveTo>
                    <a:pt x="61010" y="0"/>
                  </a:moveTo>
                  <a:lnTo>
                    <a:pt x="1547450" y="0"/>
                  </a:lnTo>
                  <a:cubicBezTo>
                    <a:pt x="1563631" y="0"/>
                    <a:pt x="1579149" y="6428"/>
                    <a:pt x="1590590" y="17869"/>
                  </a:cubicBezTo>
                  <a:cubicBezTo>
                    <a:pt x="1602032" y="29311"/>
                    <a:pt x="1608460" y="44829"/>
                    <a:pt x="1608460" y="61010"/>
                  </a:cubicBezTo>
                  <a:lnTo>
                    <a:pt x="1608460" y="361030"/>
                  </a:lnTo>
                  <a:cubicBezTo>
                    <a:pt x="1608460" y="394725"/>
                    <a:pt x="1581145" y="422040"/>
                    <a:pt x="1547450" y="422040"/>
                  </a:cubicBezTo>
                  <a:lnTo>
                    <a:pt x="61010" y="422040"/>
                  </a:lnTo>
                  <a:cubicBezTo>
                    <a:pt x="27315" y="422040"/>
                    <a:pt x="0" y="394725"/>
                    <a:pt x="0" y="361030"/>
                  </a:cubicBezTo>
                  <a:lnTo>
                    <a:pt x="0" y="61010"/>
                  </a:lnTo>
                  <a:cubicBezTo>
                    <a:pt x="0" y="27315"/>
                    <a:pt x="27315" y="0"/>
                    <a:pt x="61010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608460" cy="460140"/>
            </a:xfrm>
            <a:prstGeom prst="rect">
              <a:avLst/>
            </a:prstGeom>
          </p:spPr>
          <p:txBody>
            <a:bodyPr anchor="ctr" rtlCol="false" tIns="51112" lIns="51112" bIns="51112" rIns="51112"/>
            <a:lstStyle/>
            <a:p>
              <a:pPr algn="ctr">
                <a:lnSpc>
                  <a:spcPts val="2676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5643376" y="783102"/>
            <a:ext cx="6421757" cy="1506984"/>
            <a:chOff x="0" y="0"/>
            <a:chExt cx="1586308" cy="372257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586308" cy="372257"/>
            </a:xfrm>
            <a:custGeom>
              <a:avLst/>
              <a:gdLst/>
              <a:ahLst/>
              <a:cxnLst/>
              <a:rect r="r" b="b" t="t" l="l"/>
              <a:pathLst>
                <a:path h="372257" w="1586308">
                  <a:moveTo>
                    <a:pt x="36167" y="0"/>
                  </a:moveTo>
                  <a:lnTo>
                    <a:pt x="1550141" y="0"/>
                  </a:lnTo>
                  <a:cubicBezTo>
                    <a:pt x="1570116" y="0"/>
                    <a:pt x="1586308" y="16193"/>
                    <a:pt x="1586308" y="36167"/>
                  </a:cubicBezTo>
                  <a:lnTo>
                    <a:pt x="1586308" y="336089"/>
                  </a:lnTo>
                  <a:cubicBezTo>
                    <a:pt x="1586308" y="356064"/>
                    <a:pt x="1570116" y="372257"/>
                    <a:pt x="1550141" y="372257"/>
                  </a:cubicBezTo>
                  <a:lnTo>
                    <a:pt x="36167" y="372257"/>
                  </a:lnTo>
                  <a:cubicBezTo>
                    <a:pt x="16193" y="372257"/>
                    <a:pt x="0" y="356064"/>
                    <a:pt x="0" y="336089"/>
                  </a:cubicBezTo>
                  <a:lnTo>
                    <a:pt x="0" y="36167"/>
                  </a:lnTo>
                  <a:cubicBezTo>
                    <a:pt x="0" y="16193"/>
                    <a:pt x="16193" y="0"/>
                    <a:pt x="36167" y="0"/>
                  </a:cubicBezTo>
                  <a:close/>
                </a:path>
              </a:pathLst>
            </a:custGeom>
            <a:solidFill>
              <a:srgbClr val="85CEC3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19050"/>
              <a:ext cx="1586308" cy="391307"/>
            </a:xfrm>
            <a:prstGeom prst="rect">
              <a:avLst/>
            </a:prstGeom>
          </p:spPr>
          <p:txBody>
            <a:bodyPr anchor="ctr" rtlCol="false" tIns="51112" lIns="51112" bIns="51112" rIns="51112"/>
            <a:lstStyle/>
            <a:p>
              <a:pPr algn="ctr" marL="0" indent="0" lvl="0">
                <a:lnSpc>
                  <a:spcPts val="19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8" id="38"/>
          <p:cNvSpPr/>
          <p:nvPr/>
        </p:nvSpPr>
        <p:spPr>
          <a:xfrm flipH="false" flipV="false" rot="-315592">
            <a:off x="11787990" y="475187"/>
            <a:ext cx="1796059" cy="1107025"/>
          </a:xfrm>
          <a:custGeom>
            <a:avLst/>
            <a:gdLst/>
            <a:ahLst/>
            <a:cxnLst/>
            <a:rect r="r" b="b" t="t" l="l"/>
            <a:pathLst>
              <a:path h="1107025" w="1796059">
                <a:moveTo>
                  <a:pt x="0" y="0"/>
                </a:moveTo>
                <a:lnTo>
                  <a:pt x="1796059" y="0"/>
                </a:lnTo>
                <a:lnTo>
                  <a:pt x="1796059" y="1107026"/>
                </a:lnTo>
                <a:lnTo>
                  <a:pt x="0" y="11070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733868" y="4541121"/>
            <a:ext cx="2977515" cy="4118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96"/>
              </a:lnSpc>
            </a:pPr>
            <a:r>
              <a:rPr lang="en-US" b="true" sz="171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Objetivo</a:t>
            </a:r>
            <a:r>
              <a:rPr lang="en-US" b="true" sz="1711" strike="noStrike" u="non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:</a:t>
            </a:r>
            <a:r>
              <a:rPr lang="en-US" sz="1711" strike="noStrike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Inserir novas palavras que sejam desejadas pelo usuário.</a:t>
            </a:r>
          </a:p>
          <a:p>
            <a:pPr algn="l" marL="0" indent="0" lvl="0">
              <a:lnSpc>
                <a:spcPts val="2396"/>
              </a:lnSpc>
            </a:pPr>
          </a:p>
          <a:p>
            <a:pPr algn="l" marL="0" indent="0" lvl="0">
              <a:lnSpc>
                <a:spcPts val="2396"/>
              </a:lnSpc>
            </a:pPr>
          </a:p>
          <a:p>
            <a:pPr algn="l" marL="0" indent="0" lvl="0">
              <a:lnSpc>
                <a:spcPts val="2396"/>
              </a:lnSpc>
            </a:pPr>
          </a:p>
          <a:p>
            <a:pPr algn="l" marL="0" indent="0" lvl="0">
              <a:lnSpc>
                <a:spcPts val="2396"/>
              </a:lnSpc>
            </a:pPr>
          </a:p>
          <a:p>
            <a:pPr algn="l" marL="0" indent="0" lvl="0">
              <a:lnSpc>
                <a:spcPts val="2396"/>
              </a:lnSpc>
            </a:pPr>
          </a:p>
          <a:p>
            <a:pPr algn="l" marL="0" indent="0" lvl="0">
              <a:lnSpc>
                <a:spcPts val="2396"/>
              </a:lnSpc>
            </a:pPr>
          </a:p>
          <a:p>
            <a:pPr algn="l" marL="0" indent="0" lvl="0">
              <a:lnSpc>
                <a:spcPts val="2396"/>
              </a:lnSpc>
            </a:pPr>
            <a:r>
              <a:rPr lang="en-US" b="true" sz="1711" strike="noStrike" u="non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Observação:</a:t>
            </a:r>
            <a:r>
              <a:rPr lang="en-US" sz="1711" strike="noStrike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Adiciona a nova palavra somente na árvore local do processo em execução, sem adicioná-la ao arquivo txt.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5198626" y="4541121"/>
            <a:ext cx="3019077" cy="4118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6"/>
              </a:lnSpc>
            </a:pPr>
            <a:r>
              <a:rPr lang="en-US" sz="1711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Objetivo:</a:t>
            </a:r>
            <a:r>
              <a:rPr lang="en-US" sz="171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Remover palavras indesejadas da lista de sugestões possíveis.</a:t>
            </a:r>
          </a:p>
          <a:p>
            <a:pPr algn="l">
              <a:lnSpc>
                <a:spcPts val="2396"/>
              </a:lnSpc>
            </a:pPr>
          </a:p>
          <a:p>
            <a:pPr algn="l">
              <a:lnSpc>
                <a:spcPts val="2396"/>
              </a:lnSpc>
            </a:pPr>
          </a:p>
          <a:p>
            <a:pPr algn="l">
              <a:lnSpc>
                <a:spcPts val="2396"/>
              </a:lnSpc>
            </a:pPr>
          </a:p>
          <a:p>
            <a:pPr algn="l">
              <a:lnSpc>
                <a:spcPts val="2396"/>
              </a:lnSpc>
            </a:pPr>
          </a:p>
          <a:p>
            <a:pPr algn="l">
              <a:lnSpc>
                <a:spcPts val="2396"/>
              </a:lnSpc>
            </a:pPr>
          </a:p>
          <a:p>
            <a:pPr algn="l" marL="0" indent="0" lvl="0">
              <a:lnSpc>
                <a:spcPts val="2396"/>
              </a:lnSpc>
              <a:spcBef>
                <a:spcPct val="0"/>
              </a:spcBef>
            </a:pPr>
            <a:r>
              <a:rPr lang="en-US" b="true" sz="171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Observação: </a:t>
            </a:r>
            <a:r>
              <a:rPr lang="en-US" sz="171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Remove a palavra somente da árvore local do processo em execução, sem removê-la do arquivo txt.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9881464" y="4541121"/>
            <a:ext cx="3091421" cy="3823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6"/>
              </a:lnSpc>
            </a:pPr>
            <a:r>
              <a:rPr lang="en-US" sz="1711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Objetivo: </a:t>
            </a:r>
            <a:r>
              <a:rPr lang="en-US" sz="171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Listar a lista de sugestão de palavras de acordo com o prefixo inserido pelo usuário.</a:t>
            </a:r>
          </a:p>
          <a:p>
            <a:pPr algn="l">
              <a:lnSpc>
                <a:spcPts val="2396"/>
              </a:lnSpc>
            </a:pPr>
          </a:p>
          <a:p>
            <a:pPr algn="l">
              <a:lnSpc>
                <a:spcPts val="2396"/>
              </a:lnSpc>
            </a:pPr>
          </a:p>
          <a:p>
            <a:pPr algn="l">
              <a:lnSpc>
                <a:spcPts val="2396"/>
              </a:lnSpc>
            </a:pPr>
          </a:p>
          <a:p>
            <a:pPr algn="l">
              <a:lnSpc>
                <a:spcPts val="2396"/>
              </a:lnSpc>
            </a:pPr>
          </a:p>
          <a:p>
            <a:pPr algn="l">
              <a:lnSpc>
                <a:spcPts val="2396"/>
              </a:lnSpc>
            </a:pPr>
          </a:p>
          <a:p>
            <a:pPr algn="l" marL="0" indent="0" lvl="0">
              <a:lnSpc>
                <a:spcPts val="2396"/>
              </a:lnSpc>
              <a:spcBef>
                <a:spcPct val="0"/>
              </a:spcBef>
            </a:pPr>
            <a:r>
              <a:rPr lang="en-US" b="true" sz="171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Observação:</a:t>
            </a:r>
            <a:r>
              <a:rPr lang="en-US" sz="171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Palavras com acentuação gráfica são sugeridas sem a sua acentuação.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610902" y="3540226"/>
            <a:ext cx="3152090" cy="307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00"/>
              </a:lnSpc>
              <a:spcBef>
                <a:spcPct val="0"/>
              </a:spcBef>
            </a:pPr>
            <a:r>
              <a:rPr lang="en-US" b="true" sz="1786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ADICIONAR PALAVRA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5087977" y="3540226"/>
            <a:ext cx="3152090" cy="307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00"/>
              </a:lnSpc>
              <a:spcBef>
                <a:spcPct val="0"/>
              </a:spcBef>
            </a:pPr>
            <a:r>
              <a:rPr lang="en-US" b="true" sz="1786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REMOVER PALAVRA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9770814" y="3540226"/>
            <a:ext cx="3152090" cy="307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00"/>
              </a:lnSpc>
              <a:spcBef>
                <a:spcPct val="0"/>
              </a:spcBef>
            </a:pPr>
            <a:r>
              <a:rPr lang="en-US" b="true" sz="1786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MODO AUTOCOMPLETE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5238479" y="1104392"/>
            <a:ext cx="7231551" cy="778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0"/>
              </a:lnSpc>
            </a:pPr>
            <a:r>
              <a:rPr lang="en-US" b="true" sz="4593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FUNCIONALIDADES</a:t>
            </a:r>
          </a:p>
        </p:txBody>
      </p:sp>
      <p:sp>
        <p:nvSpPr>
          <p:cNvPr name="Freeform 46" id="46"/>
          <p:cNvSpPr/>
          <p:nvPr/>
        </p:nvSpPr>
        <p:spPr>
          <a:xfrm flipH="false" flipV="false" rot="0">
            <a:off x="14062093" y="3307838"/>
            <a:ext cx="4006562" cy="6387273"/>
          </a:xfrm>
          <a:custGeom>
            <a:avLst/>
            <a:gdLst/>
            <a:ahLst/>
            <a:cxnLst/>
            <a:rect r="r" b="b" t="t" l="l"/>
            <a:pathLst>
              <a:path h="6387273" w="4006562">
                <a:moveTo>
                  <a:pt x="0" y="0"/>
                </a:moveTo>
                <a:lnTo>
                  <a:pt x="4006563" y="0"/>
                </a:lnTo>
                <a:lnTo>
                  <a:pt x="4006563" y="6387273"/>
                </a:lnTo>
                <a:lnTo>
                  <a:pt x="0" y="638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7" id="47"/>
          <p:cNvGrpSpPr/>
          <p:nvPr/>
        </p:nvGrpSpPr>
        <p:grpSpPr>
          <a:xfrm rot="0">
            <a:off x="14269115" y="3307838"/>
            <a:ext cx="3593508" cy="6124901"/>
            <a:chOff x="0" y="0"/>
            <a:chExt cx="499126" cy="850728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499126" cy="850728"/>
            </a:xfrm>
            <a:custGeom>
              <a:avLst/>
              <a:gdLst/>
              <a:ahLst/>
              <a:cxnLst/>
              <a:rect r="r" b="b" t="t" l="l"/>
              <a:pathLst>
                <a:path h="850728" w="499126">
                  <a:moveTo>
                    <a:pt x="0" y="0"/>
                  </a:moveTo>
                  <a:lnTo>
                    <a:pt x="499126" y="0"/>
                  </a:lnTo>
                  <a:lnTo>
                    <a:pt x="499126" y="850728"/>
                  </a:lnTo>
                  <a:lnTo>
                    <a:pt x="0" y="85072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9" id="49"/>
            <p:cNvSpPr txBox="true"/>
            <p:nvPr/>
          </p:nvSpPr>
          <p:spPr>
            <a:xfrm>
              <a:off x="0" y="19050"/>
              <a:ext cx="499126" cy="8316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4564301" y="3519325"/>
            <a:ext cx="3091421" cy="519087"/>
            <a:chOff x="0" y="0"/>
            <a:chExt cx="5352240" cy="898706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5352240" cy="898706"/>
            </a:xfrm>
            <a:custGeom>
              <a:avLst/>
              <a:gdLst/>
              <a:ahLst/>
              <a:cxnLst/>
              <a:rect r="r" b="b" t="t" l="l"/>
              <a:pathLst>
                <a:path h="898706" w="5352240">
                  <a:moveTo>
                    <a:pt x="0" y="0"/>
                  </a:moveTo>
                  <a:lnTo>
                    <a:pt x="5352240" y="0"/>
                  </a:lnTo>
                  <a:lnTo>
                    <a:pt x="5352240" y="898706"/>
                  </a:lnTo>
                  <a:lnTo>
                    <a:pt x="0" y="89870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19050"/>
              <a:ext cx="5352240" cy="8796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4476015" y="3470960"/>
            <a:ext cx="3107362" cy="481249"/>
            <a:chOff x="0" y="0"/>
            <a:chExt cx="5379840" cy="833196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5379839" cy="833196"/>
            </a:xfrm>
            <a:custGeom>
              <a:avLst/>
              <a:gdLst/>
              <a:ahLst/>
              <a:cxnLst/>
              <a:rect r="r" b="b" t="t" l="l"/>
              <a:pathLst>
                <a:path h="833196" w="5379839">
                  <a:moveTo>
                    <a:pt x="0" y="0"/>
                  </a:moveTo>
                  <a:lnTo>
                    <a:pt x="5379839" y="0"/>
                  </a:lnTo>
                  <a:lnTo>
                    <a:pt x="5379839" y="833196"/>
                  </a:lnTo>
                  <a:lnTo>
                    <a:pt x="0" y="833196"/>
                  </a:lnTo>
                  <a:close/>
                </a:path>
              </a:pathLst>
            </a:custGeom>
            <a:solidFill>
              <a:srgbClr val="85CEC3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5" id="55"/>
            <p:cNvSpPr txBox="true"/>
            <p:nvPr/>
          </p:nvSpPr>
          <p:spPr>
            <a:xfrm>
              <a:off x="0" y="19050"/>
              <a:ext cx="5379840" cy="8141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sp>
        <p:nvSpPr>
          <p:cNvPr name="TextBox 56" id="56"/>
          <p:cNvSpPr txBox="true"/>
          <p:nvPr/>
        </p:nvSpPr>
        <p:spPr>
          <a:xfrm rot="0">
            <a:off x="14564301" y="4541121"/>
            <a:ext cx="3091421" cy="4118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6"/>
              </a:lnSpc>
            </a:pPr>
            <a:r>
              <a:rPr lang="en-US" sz="1711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Objetivo: </a:t>
            </a:r>
            <a:r>
              <a:rPr lang="en-US" sz="171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Alterar o número máximo de sugestões por prefixo inserido pelo usuário.</a:t>
            </a:r>
          </a:p>
          <a:p>
            <a:pPr algn="l">
              <a:lnSpc>
                <a:spcPts val="2396"/>
              </a:lnSpc>
            </a:pPr>
          </a:p>
          <a:p>
            <a:pPr algn="l">
              <a:lnSpc>
                <a:spcPts val="2396"/>
              </a:lnSpc>
            </a:pPr>
          </a:p>
          <a:p>
            <a:pPr algn="l">
              <a:lnSpc>
                <a:spcPts val="2396"/>
              </a:lnSpc>
            </a:pPr>
          </a:p>
          <a:p>
            <a:pPr algn="l">
              <a:lnSpc>
                <a:spcPts val="2396"/>
              </a:lnSpc>
            </a:pPr>
          </a:p>
          <a:p>
            <a:pPr algn="l">
              <a:lnSpc>
                <a:spcPts val="2396"/>
              </a:lnSpc>
            </a:pPr>
          </a:p>
          <a:p>
            <a:pPr algn="l" marL="0" indent="0" lvl="0">
              <a:lnSpc>
                <a:spcPts val="2396"/>
              </a:lnSpc>
              <a:spcBef>
                <a:spcPct val="0"/>
              </a:spcBef>
            </a:pPr>
            <a:r>
              <a:rPr lang="en-US" b="true" sz="171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Observação: </a:t>
            </a:r>
            <a:r>
              <a:rPr lang="en-US" sz="171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Caso o usuário desejar que sejam sugeridas todas as palavras possíveis, inserir valor 0.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4453651" y="3540226"/>
            <a:ext cx="3152090" cy="307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00"/>
              </a:lnSpc>
              <a:spcBef>
                <a:spcPct val="0"/>
              </a:spcBef>
            </a:pPr>
            <a:r>
              <a:rPr lang="en-US" b="true" sz="1786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DEFINIR NUM SUGESTÕES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D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07520">
            <a:off x="15546860" y="1035968"/>
            <a:ext cx="2031407" cy="1927990"/>
          </a:xfrm>
          <a:custGeom>
            <a:avLst/>
            <a:gdLst/>
            <a:ahLst/>
            <a:cxnLst/>
            <a:rect r="r" b="b" t="t" l="l"/>
            <a:pathLst>
              <a:path h="1927990" w="2031407">
                <a:moveTo>
                  <a:pt x="0" y="0"/>
                </a:moveTo>
                <a:lnTo>
                  <a:pt x="2031407" y="0"/>
                </a:lnTo>
                <a:lnTo>
                  <a:pt x="2031407" y="1927990"/>
                </a:lnTo>
                <a:lnTo>
                  <a:pt x="0" y="19279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307520">
            <a:off x="15638328" y="1122780"/>
            <a:ext cx="1848471" cy="1754367"/>
          </a:xfrm>
          <a:custGeom>
            <a:avLst/>
            <a:gdLst/>
            <a:ahLst/>
            <a:cxnLst/>
            <a:rect r="r" b="b" t="t" l="l"/>
            <a:pathLst>
              <a:path h="1754367" w="1848471">
                <a:moveTo>
                  <a:pt x="0" y="0"/>
                </a:moveTo>
                <a:lnTo>
                  <a:pt x="1848471" y="0"/>
                </a:lnTo>
                <a:lnTo>
                  <a:pt x="1848471" y="1754367"/>
                </a:lnTo>
                <a:lnTo>
                  <a:pt x="0" y="17543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74778" y="2164401"/>
            <a:ext cx="6436101" cy="7093899"/>
          </a:xfrm>
          <a:custGeom>
            <a:avLst/>
            <a:gdLst/>
            <a:ahLst/>
            <a:cxnLst/>
            <a:rect r="r" b="b" t="t" l="l"/>
            <a:pathLst>
              <a:path h="7093899" w="6436101">
                <a:moveTo>
                  <a:pt x="0" y="0"/>
                </a:moveTo>
                <a:lnTo>
                  <a:pt x="6436101" y="0"/>
                </a:lnTo>
                <a:lnTo>
                  <a:pt x="6436101" y="7093899"/>
                </a:lnTo>
                <a:lnTo>
                  <a:pt x="0" y="70938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-307858">
            <a:off x="6895772" y="1340593"/>
            <a:ext cx="5768854" cy="1676941"/>
            <a:chOff x="0" y="0"/>
            <a:chExt cx="1291463" cy="3754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1463" cy="375414"/>
            </a:xfrm>
            <a:custGeom>
              <a:avLst/>
              <a:gdLst/>
              <a:ahLst/>
              <a:cxnLst/>
              <a:rect r="r" b="b" t="t" l="l"/>
              <a:pathLst>
                <a:path h="375414" w="1291463">
                  <a:moveTo>
                    <a:pt x="50923" y="0"/>
                  </a:moveTo>
                  <a:lnTo>
                    <a:pt x="1240540" y="0"/>
                  </a:lnTo>
                  <a:cubicBezTo>
                    <a:pt x="1254046" y="0"/>
                    <a:pt x="1266998" y="5365"/>
                    <a:pt x="1276548" y="14915"/>
                  </a:cubicBezTo>
                  <a:cubicBezTo>
                    <a:pt x="1286098" y="24465"/>
                    <a:pt x="1291463" y="37417"/>
                    <a:pt x="1291463" y="50923"/>
                  </a:cubicBezTo>
                  <a:lnTo>
                    <a:pt x="1291463" y="324491"/>
                  </a:lnTo>
                  <a:cubicBezTo>
                    <a:pt x="1291463" y="337996"/>
                    <a:pt x="1286098" y="350949"/>
                    <a:pt x="1276548" y="360499"/>
                  </a:cubicBezTo>
                  <a:cubicBezTo>
                    <a:pt x="1266998" y="370049"/>
                    <a:pt x="1254046" y="375414"/>
                    <a:pt x="1240540" y="375414"/>
                  </a:cubicBezTo>
                  <a:lnTo>
                    <a:pt x="50923" y="375414"/>
                  </a:lnTo>
                  <a:cubicBezTo>
                    <a:pt x="37417" y="375414"/>
                    <a:pt x="24465" y="370049"/>
                    <a:pt x="14915" y="360499"/>
                  </a:cubicBezTo>
                  <a:cubicBezTo>
                    <a:pt x="5365" y="350949"/>
                    <a:pt x="0" y="337996"/>
                    <a:pt x="0" y="324491"/>
                  </a:cubicBezTo>
                  <a:lnTo>
                    <a:pt x="0" y="50923"/>
                  </a:lnTo>
                  <a:cubicBezTo>
                    <a:pt x="0" y="37417"/>
                    <a:pt x="5365" y="24465"/>
                    <a:pt x="14915" y="14915"/>
                  </a:cubicBezTo>
                  <a:cubicBezTo>
                    <a:pt x="24465" y="5365"/>
                    <a:pt x="37417" y="0"/>
                    <a:pt x="50923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291463" cy="394464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307858">
            <a:off x="6700703" y="1150511"/>
            <a:ext cx="5791770" cy="1707760"/>
            <a:chOff x="0" y="0"/>
            <a:chExt cx="1296593" cy="38231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96593" cy="382313"/>
            </a:xfrm>
            <a:custGeom>
              <a:avLst/>
              <a:gdLst/>
              <a:ahLst/>
              <a:cxnLst/>
              <a:rect r="r" b="b" t="t" l="l"/>
              <a:pathLst>
                <a:path h="382313" w="1296593">
                  <a:moveTo>
                    <a:pt x="50722" y="0"/>
                  </a:moveTo>
                  <a:lnTo>
                    <a:pt x="1245872" y="0"/>
                  </a:lnTo>
                  <a:cubicBezTo>
                    <a:pt x="1273884" y="0"/>
                    <a:pt x="1296593" y="22709"/>
                    <a:pt x="1296593" y="50722"/>
                  </a:cubicBezTo>
                  <a:lnTo>
                    <a:pt x="1296593" y="331592"/>
                  </a:lnTo>
                  <a:cubicBezTo>
                    <a:pt x="1296593" y="345044"/>
                    <a:pt x="1291249" y="357945"/>
                    <a:pt x="1281737" y="367457"/>
                  </a:cubicBezTo>
                  <a:cubicBezTo>
                    <a:pt x="1272225" y="376969"/>
                    <a:pt x="1259324" y="382313"/>
                    <a:pt x="1245872" y="382313"/>
                  </a:cubicBezTo>
                  <a:lnTo>
                    <a:pt x="50722" y="382313"/>
                  </a:lnTo>
                  <a:cubicBezTo>
                    <a:pt x="22709" y="382313"/>
                    <a:pt x="0" y="359604"/>
                    <a:pt x="0" y="331592"/>
                  </a:cubicBezTo>
                  <a:lnTo>
                    <a:pt x="0" y="50722"/>
                  </a:lnTo>
                  <a:cubicBezTo>
                    <a:pt x="0" y="37269"/>
                    <a:pt x="5344" y="24368"/>
                    <a:pt x="14856" y="14856"/>
                  </a:cubicBezTo>
                  <a:cubicBezTo>
                    <a:pt x="24368" y="5344"/>
                    <a:pt x="37269" y="0"/>
                    <a:pt x="50722" y="0"/>
                  </a:cubicBezTo>
                  <a:close/>
                </a:path>
              </a:pathLst>
            </a:custGeom>
            <a:solidFill>
              <a:srgbClr val="85CEC3"/>
            </a:solidFill>
            <a:ln w="28575" cap="rnd">
              <a:solidFill>
                <a:srgbClr val="85CEC3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1296593" cy="401363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463397">
            <a:off x="11608362" y="1820786"/>
            <a:ext cx="1710487" cy="1795358"/>
          </a:xfrm>
          <a:custGeom>
            <a:avLst/>
            <a:gdLst/>
            <a:ahLst/>
            <a:cxnLst/>
            <a:rect r="r" b="b" t="t" l="l"/>
            <a:pathLst>
              <a:path h="1795358" w="1710487">
                <a:moveTo>
                  <a:pt x="0" y="0"/>
                </a:moveTo>
                <a:lnTo>
                  <a:pt x="1710487" y="0"/>
                </a:lnTo>
                <a:lnTo>
                  <a:pt x="1710487" y="1795358"/>
                </a:lnTo>
                <a:lnTo>
                  <a:pt x="0" y="17953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416016">
            <a:off x="7976931" y="8459500"/>
            <a:ext cx="925059" cy="925059"/>
          </a:xfrm>
          <a:custGeom>
            <a:avLst/>
            <a:gdLst/>
            <a:ahLst/>
            <a:cxnLst/>
            <a:rect r="r" b="b" t="t" l="l"/>
            <a:pathLst>
              <a:path h="925059" w="925059">
                <a:moveTo>
                  <a:pt x="0" y="0"/>
                </a:moveTo>
                <a:lnTo>
                  <a:pt x="925059" y="0"/>
                </a:lnTo>
                <a:lnTo>
                  <a:pt x="925059" y="925059"/>
                </a:lnTo>
                <a:lnTo>
                  <a:pt x="0" y="92505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416016">
            <a:off x="9200755" y="8111046"/>
            <a:ext cx="925059" cy="925059"/>
          </a:xfrm>
          <a:custGeom>
            <a:avLst/>
            <a:gdLst/>
            <a:ahLst/>
            <a:cxnLst/>
            <a:rect r="r" b="b" t="t" l="l"/>
            <a:pathLst>
              <a:path h="925059" w="925059">
                <a:moveTo>
                  <a:pt x="0" y="0"/>
                </a:moveTo>
                <a:lnTo>
                  <a:pt x="925059" y="0"/>
                </a:lnTo>
                <a:lnTo>
                  <a:pt x="925059" y="925059"/>
                </a:lnTo>
                <a:lnTo>
                  <a:pt x="0" y="92505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-307858">
            <a:off x="5908637" y="1378946"/>
            <a:ext cx="7364828" cy="1127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b="true" sz="6607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LIMITAÇÕES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9283763" y="5143500"/>
            <a:ext cx="1798897" cy="948509"/>
          </a:xfrm>
          <a:custGeom>
            <a:avLst/>
            <a:gdLst/>
            <a:ahLst/>
            <a:cxnLst/>
            <a:rect r="r" b="b" t="t" l="l"/>
            <a:pathLst>
              <a:path h="948509" w="1798897">
                <a:moveTo>
                  <a:pt x="0" y="0"/>
                </a:moveTo>
                <a:lnTo>
                  <a:pt x="1798897" y="0"/>
                </a:lnTo>
                <a:lnTo>
                  <a:pt x="1798897" y="948509"/>
                </a:lnTo>
                <a:lnTo>
                  <a:pt x="0" y="94850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1681657" y="6595262"/>
            <a:ext cx="1798897" cy="948509"/>
          </a:xfrm>
          <a:custGeom>
            <a:avLst/>
            <a:gdLst/>
            <a:ahLst/>
            <a:cxnLst/>
            <a:rect r="r" b="b" t="t" l="l"/>
            <a:pathLst>
              <a:path h="948509" w="1798897">
                <a:moveTo>
                  <a:pt x="0" y="0"/>
                </a:moveTo>
                <a:lnTo>
                  <a:pt x="1798897" y="0"/>
                </a:lnTo>
                <a:lnTo>
                  <a:pt x="1798897" y="948509"/>
                </a:lnTo>
                <a:lnTo>
                  <a:pt x="0" y="94850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11324445" y="5355237"/>
            <a:ext cx="3743402" cy="482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4"/>
              </a:lnSpc>
            </a:pPr>
            <a:r>
              <a:rPr lang="en-US" sz="2838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Sinais diacríticos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722339" y="6806999"/>
            <a:ext cx="2450007" cy="482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4"/>
              </a:lnSpc>
            </a:pPr>
            <a:r>
              <a:rPr lang="en-US" sz="2838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Números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529427" y="5166642"/>
            <a:ext cx="1547860" cy="722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1"/>
              </a:lnSpc>
            </a:pPr>
            <a:r>
              <a:rPr lang="en-US" sz="4179" b="true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01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927321" y="6618403"/>
            <a:ext cx="1547860" cy="722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1"/>
              </a:lnSpc>
            </a:pPr>
            <a:r>
              <a:rPr lang="en-US" sz="4179" b="true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02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663218" y="8592338"/>
            <a:ext cx="2748515" cy="1049433"/>
          </a:xfrm>
          <a:custGeom>
            <a:avLst/>
            <a:gdLst/>
            <a:ahLst/>
            <a:cxnLst/>
            <a:rect r="r" b="b" t="t" l="l"/>
            <a:pathLst>
              <a:path h="1049433" w="2748515">
                <a:moveTo>
                  <a:pt x="0" y="0"/>
                </a:moveTo>
                <a:lnTo>
                  <a:pt x="2748515" y="0"/>
                </a:lnTo>
                <a:lnTo>
                  <a:pt x="2748515" y="1049433"/>
                </a:lnTo>
                <a:lnTo>
                  <a:pt x="0" y="10494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307858">
            <a:off x="3640920" y="4084254"/>
            <a:ext cx="11316553" cy="2283259"/>
            <a:chOff x="0" y="0"/>
            <a:chExt cx="2777763" cy="5604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77763" cy="560449"/>
            </a:xfrm>
            <a:custGeom>
              <a:avLst/>
              <a:gdLst/>
              <a:ahLst/>
              <a:cxnLst/>
              <a:rect r="r" b="b" t="t" l="l"/>
              <a:pathLst>
                <a:path h="560449" w="2777763">
                  <a:moveTo>
                    <a:pt x="20524" y="0"/>
                  </a:moveTo>
                  <a:lnTo>
                    <a:pt x="2757239" y="0"/>
                  </a:lnTo>
                  <a:cubicBezTo>
                    <a:pt x="2762683" y="0"/>
                    <a:pt x="2767903" y="2162"/>
                    <a:pt x="2771752" y="6011"/>
                  </a:cubicBezTo>
                  <a:cubicBezTo>
                    <a:pt x="2775601" y="9860"/>
                    <a:pt x="2777763" y="15080"/>
                    <a:pt x="2777763" y="20524"/>
                  </a:cubicBezTo>
                  <a:lnTo>
                    <a:pt x="2777763" y="539925"/>
                  </a:lnTo>
                  <a:cubicBezTo>
                    <a:pt x="2777763" y="545369"/>
                    <a:pt x="2775601" y="550589"/>
                    <a:pt x="2771752" y="554438"/>
                  </a:cubicBezTo>
                  <a:cubicBezTo>
                    <a:pt x="2767903" y="558287"/>
                    <a:pt x="2762683" y="560449"/>
                    <a:pt x="2757239" y="560449"/>
                  </a:cubicBezTo>
                  <a:lnTo>
                    <a:pt x="20524" y="560449"/>
                  </a:lnTo>
                  <a:cubicBezTo>
                    <a:pt x="15080" y="560449"/>
                    <a:pt x="9860" y="558287"/>
                    <a:pt x="6011" y="554438"/>
                  </a:cubicBezTo>
                  <a:cubicBezTo>
                    <a:pt x="2162" y="550589"/>
                    <a:pt x="0" y="545369"/>
                    <a:pt x="0" y="539925"/>
                  </a:cubicBezTo>
                  <a:lnTo>
                    <a:pt x="0" y="20524"/>
                  </a:lnTo>
                  <a:cubicBezTo>
                    <a:pt x="0" y="15080"/>
                    <a:pt x="2162" y="9860"/>
                    <a:pt x="6011" y="6011"/>
                  </a:cubicBezTo>
                  <a:cubicBezTo>
                    <a:pt x="9860" y="2162"/>
                    <a:pt x="15080" y="0"/>
                    <a:pt x="20524" y="0"/>
                  </a:cubicBezTo>
                  <a:close/>
                </a:path>
              </a:pathLst>
            </a:custGeom>
            <a:solidFill>
              <a:srgbClr val="85CEC3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2777763" cy="579499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307858">
            <a:off x="3396456" y="3909638"/>
            <a:ext cx="11406623" cy="2339737"/>
            <a:chOff x="0" y="0"/>
            <a:chExt cx="2799872" cy="57431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99872" cy="574312"/>
            </a:xfrm>
            <a:custGeom>
              <a:avLst/>
              <a:gdLst/>
              <a:ahLst/>
              <a:cxnLst/>
              <a:rect r="r" b="b" t="t" l="l"/>
              <a:pathLst>
                <a:path h="574312" w="2799872">
                  <a:moveTo>
                    <a:pt x="20362" y="0"/>
                  </a:moveTo>
                  <a:lnTo>
                    <a:pt x="2779510" y="0"/>
                  </a:lnTo>
                  <a:cubicBezTo>
                    <a:pt x="2784910" y="0"/>
                    <a:pt x="2790089" y="2145"/>
                    <a:pt x="2793908" y="5964"/>
                  </a:cubicBezTo>
                  <a:cubicBezTo>
                    <a:pt x="2797727" y="9782"/>
                    <a:pt x="2799872" y="14961"/>
                    <a:pt x="2799872" y="20362"/>
                  </a:cubicBezTo>
                  <a:lnTo>
                    <a:pt x="2799872" y="553951"/>
                  </a:lnTo>
                  <a:cubicBezTo>
                    <a:pt x="2799872" y="559351"/>
                    <a:pt x="2797727" y="564530"/>
                    <a:pt x="2793908" y="568348"/>
                  </a:cubicBezTo>
                  <a:cubicBezTo>
                    <a:pt x="2790089" y="572167"/>
                    <a:pt x="2784910" y="574312"/>
                    <a:pt x="2779510" y="574312"/>
                  </a:cubicBezTo>
                  <a:lnTo>
                    <a:pt x="20362" y="574312"/>
                  </a:lnTo>
                  <a:cubicBezTo>
                    <a:pt x="9116" y="574312"/>
                    <a:pt x="0" y="565196"/>
                    <a:pt x="0" y="553951"/>
                  </a:cubicBezTo>
                  <a:lnTo>
                    <a:pt x="0" y="20362"/>
                  </a:lnTo>
                  <a:cubicBezTo>
                    <a:pt x="0" y="9116"/>
                    <a:pt x="9116" y="0"/>
                    <a:pt x="20362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2799872" cy="593362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-307858">
            <a:off x="3305853" y="4198477"/>
            <a:ext cx="11530942" cy="1591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90"/>
              </a:lnSpc>
            </a:pPr>
            <a:r>
              <a:rPr lang="en-US" b="true" sz="9350">
                <a:solidFill>
                  <a:srgbClr val="F5F1E1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DEMONSTRAÇÃO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463397">
            <a:off x="1880626" y="3208763"/>
            <a:ext cx="1711637" cy="1796565"/>
          </a:xfrm>
          <a:custGeom>
            <a:avLst/>
            <a:gdLst/>
            <a:ahLst/>
            <a:cxnLst/>
            <a:rect r="r" b="b" t="t" l="l"/>
            <a:pathLst>
              <a:path h="1796565" w="1711637">
                <a:moveTo>
                  <a:pt x="0" y="0"/>
                </a:moveTo>
                <a:lnTo>
                  <a:pt x="1711636" y="0"/>
                </a:lnTo>
                <a:lnTo>
                  <a:pt x="1711636" y="1796565"/>
                </a:lnTo>
                <a:lnTo>
                  <a:pt x="0" y="17965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321975">
            <a:off x="14545961" y="5058831"/>
            <a:ext cx="1570218" cy="1467440"/>
          </a:xfrm>
          <a:custGeom>
            <a:avLst/>
            <a:gdLst/>
            <a:ahLst/>
            <a:cxnLst/>
            <a:rect r="r" b="b" t="t" l="l"/>
            <a:pathLst>
              <a:path h="1467440" w="1570218">
                <a:moveTo>
                  <a:pt x="0" y="0"/>
                </a:moveTo>
                <a:lnTo>
                  <a:pt x="1570218" y="0"/>
                </a:lnTo>
                <a:lnTo>
                  <a:pt x="1570218" y="1467440"/>
                </a:lnTo>
                <a:lnTo>
                  <a:pt x="0" y="14674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250659" y="8001684"/>
            <a:ext cx="1204066" cy="1256616"/>
          </a:xfrm>
          <a:custGeom>
            <a:avLst/>
            <a:gdLst/>
            <a:ahLst/>
            <a:cxnLst/>
            <a:rect r="r" b="b" t="t" l="l"/>
            <a:pathLst>
              <a:path h="1256616" w="1204066">
                <a:moveTo>
                  <a:pt x="0" y="0"/>
                </a:moveTo>
                <a:lnTo>
                  <a:pt x="1204066" y="0"/>
                </a:lnTo>
                <a:lnTo>
                  <a:pt x="1204066" y="1256616"/>
                </a:lnTo>
                <a:lnTo>
                  <a:pt x="0" y="12566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921718" y="1068063"/>
            <a:ext cx="1256574" cy="1311415"/>
          </a:xfrm>
          <a:custGeom>
            <a:avLst/>
            <a:gdLst/>
            <a:ahLst/>
            <a:cxnLst/>
            <a:rect r="r" b="b" t="t" l="l"/>
            <a:pathLst>
              <a:path h="1311415" w="1256574">
                <a:moveTo>
                  <a:pt x="0" y="0"/>
                </a:moveTo>
                <a:lnTo>
                  <a:pt x="1256575" y="0"/>
                </a:lnTo>
                <a:lnTo>
                  <a:pt x="1256575" y="1311416"/>
                </a:lnTo>
                <a:lnTo>
                  <a:pt x="0" y="13114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234465">
            <a:off x="4985277" y="6279770"/>
            <a:ext cx="1417379" cy="1502039"/>
          </a:xfrm>
          <a:custGeom>
            <a:avLst/>
            <a:gdLst/>
            <a:ahLst/>
            <a:cxnLst/>
            <a:rect r="r" b="b" t="t" l="l"/>
            <a:pathLst>
              <a:path h="1502039" w="1417379">
                <a:moveTo>
                  <a:pt x="0" y="0"/>
                </a:moveTo>
                <a:lnTo>
                  <a:pt x="1417378" y="0"/>
                </a:lnTo>
                <a:lnTo>
                  <a:pt x="1417378" y="1502039"/>
                </a:lnTo>
                <a:lnTo>
                  <a:pt x="0" y="150203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436555">
            <a:off x="11692005" y="2511475"/>
            <a:ext cx="1312547" cy="1423867"/>
          </a:xfrm>
          <a:custGeom>
            <a:avLst/>
            <a:gdLst/>
            <a:ahLst/>
            <a:cxnLst/>
            <a:rect r="r" b="b" t="t" l="l"/>
            <a:pathLst>
              <a:path h="1423867" w="1312547">
                <a:moveTo>
                  <a:pt x="0" y="0"/>
                </a:moveTo>
                <a:lnTo>
                  <a:pt x="1312546" y="0"/>
                </a:lnTo>
                <a:lnTo>
                  <a:pt x="1312546" y="1423867"/>
                </a:lnTo>
                <a:lnTo>
                  <a:pt x="0" y="14238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4348797" y="-1881544"/>
            <a:ext cx="3605315" cy="3605315"/>
          </a:xfrm>
          <a:custGeom>
            <a:avLst/>
            <a:gdLst/>
            <a:ahLst/>
            <a:cxnLst/>
            <a:rect r="r" b="b" t="t" l="l"/>
            <a:pathLst>
              <a:path h="3605315" w="3605315">
                <a:moveTo>
                  <a:pt x="0" y="0"/>
                </a:moveTo>
                <a:lnTo>
                  <a:pt x="3605315" y="0"/>
                </a:lnTo>
                <a:lnTo>
                  <a:pt x="3605315" y="3605315"/>
                </a:lnTo>
                <a:lnTo>
                  <a:pt x="0" y="360531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663218" y="8592338"/>
            <a:ext cx="2748515" cy="1049433"/>
          </a:xfrm>
          <a:custGeom>
            <a:avLst/>
            <a:gdLst/>
            <a:ahLst/>
            <a:cxnLst/>
            <a:rect r="r" b="b" t="t" l="l"/>
            <a:pathLst>
              <a:path h="1049433" w="2748515">
                <a:moveTo>
                  <a:pt x="0" y="0"/>
                </a:moveTo>
                <a:lnTo>
                  <a:pt x="2748515" y="0"/>
                </a:lnTo>
                <a:lnTo>
                  <a:pt x="2748515" y="1049433"/>
                </a:lnTo>
                <a:lnTo>
                  <a:pt x="0" y="10494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307858">
            <a:off x="3640920" y="4084254"/>
            <a:ext cx="11316553" cy="2283259"/>
            <a:chOff x="0" y="0"/>
            <a:chExt cx="2777763" cy="5604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77763" cy="560449"/>
            </a:xfrm>
            <a:custGeom>
              <a:avLst/>
              <a:gdLst/>
              <a:ahLst/>
              <a:cxnLst/>
              <a:rect r="r" b="b" t="t" l="l"/>
              <a:pathLst>
                <a:path h="560449" w="2777763">
                  <a:moveTo>
                    <a:pt x="20524" y="0"/>
                  </a:moveTo>
                  <a:lnTo>
                    <a:pt x="2757239" y="0"/>
                  </a:lnTo>
                  <a:cubicBezTo>
                    <a:pt x="2762683" y="0"/>
                    <a:pt x="2767903" y="2162"/>
                    <a:pt x="2771752" y="6011"/>
                  </a:cubicBezTo>
                  <a:cubicBezTo>
                    <a:pt x="2775601" y="9860"/>
                    <a:pt x="2777763" y="15080"/>
                    <a:pt x="2777763" y="20524"/>
                  </a:cubicBezTo>
                  <a:lnTo>
                    <a:pt x="2777763" y="539925"/>
                  </a:lnTo>
                  <a:cubicBezTo>
                    <a:pt x="2777763" y="545369"/>
                    <a:pt x="2775601" y="550589"/>
                    <a:pt x="2771752" y="554438"/>
                  </a:cubicBezTo>
                  <a:cubicBezTo>
                    <a:pt x="2767903" y="558287"/>
                    <a:pt x="2762683" y="560449"/>
                    <a:pt x="2757239" y="560449"/>
                  </a:cubicBezTo>
                  <a:lnTo>
                    <a:pt x="20524" y="560449"/>
                  </a:lnTo>
                  <a:cubicBezTo>
                    <a:pt x="15080" y="560449"/>
                    <a:pt x="9860" y="558287"/>
                    <a:pt x="6011" y="554438"/>
                  </a:cubicBezTo>
                  <a:cubicBezTo>
                    <a:pt x="2162" y="550589"/>
                    <a:pt x="0" y="545369"/>
                    <a:pt x="0" y="539925"/>
                  </a:cubicBezTo>
                  <a:lnTo>
                    <a:pt x="0" y="20524"/>
                  </a:lnTo>
                  <a:cubicBezTo>
                    <a:pt x="0" y="15080"/>
                    <a:pt x="2162" y="9860"/>
                    <a:pt x="6011" y="6011"/>
                  </a:cubicBezTo>
                  <a:cubicBezTo>
                    <a:pt x="9860" y="2162"/>
                    <a:pt x="15080" y="0"/>
                    <a:pt x="20524" y="0"/>
                  </a:cubicBezTo>
                  <a:close/>
                </a:path>
              </a:pathLst>
            </a:custGeom>
            <a:solidFill>
              <a:srgbClr val="85CEC3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2777763" cy="579499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307858">
            <a:off x="3396456" y="3909638"/>
            <a:ext cx="11406623" cy="2339737"/>
            <a:chOff x="0" y="0"/>
            <a:chExt cx="2799872" cy="57431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99872" cy="574312"/>
            </a:xfrm>
            <a:custGeom>
              <a:avLst/>
              <a:gdLst/>
              <a:ahLst/>
              <a:cxnLst/>
              <a:rect r="r" b="b" t="t" l="l"/>
              <a:pathLst>
                <a:path h="574312" w="2799872">
                  <a:moveTo>
                    <a:pt x="20362" y="0"/>
                  </a:moveTo>
                  <a:lnTo>
                    <a:pt x="2779510" y="0"/>
                  </a:lnTo>
                  <a:cubicBezTo>
                    <a:pt x="2784910" y="0"/>
                    <a:pt x="2790089" y="2145"/>
                    <a:pt x="2793908" y="5964"/>
                  </a:cubicBezTo>
                  <a:cubicBezTo>
                    <a:pt x="2797727" y="9782"/>
                    <a:pt x="2799872" y="14961"/>
                    <a:pt x="2799872" y="20362"/>
                  </a:cubicBezTo>
                  <a:lnTo>
                    <a:pt x="2799872" y="553951"/>
                  </a:lnTo>
                  <a:cubicBezTo>
                    <a:pt x="2799872" y="559351"/>
                    <a:pt x="2797727" y="564530"/>
                    <a:pt x="2793908" y="568348"/>
                  </a:cubicBezTo>
                  <a:cubicBezTo>
                    <a:pt x="2790089" y="572167"/>
                    <a:pt x="2784910" y="574312"/>
                    <a:pt x="2779510" y="574312"/>
                  </a:cubicBezTo>
                  <a:lnTo>
                    <a:pt x="20362" y="574312"/>
                  </a:lnTo>
                  <a:cubicBezTo>
                    <a:pt x="9116" y="574312"/>
                    <a:pt x="0" y="565196"/>
                    <a:pt x="0" y="553951"/>
                  </a:cubicBezTo>
                  <a:lnTo>
                    <a:pt x="0" y="20362"/>
                  </a:lnTo>
                  <a:cubicBezTo>
                    <a:pt x="0" y="9116"/>
                    <a:pt x="9116" y="0"/>
                    <a:pt x="20362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2799872" cy="593362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-307858">
            <a:off x="3305853" y="4198477"/>
            <a:ext cx="11530942" cy="1591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90"/>
              </a:lnSpc>
            </a:pPr>
            <a:r>
              <a:rPr lang="en-US" b="true" sz="9350">
                <a:solidFill>
                  <a:srgbClr val="F5F1E1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IMPLEMENTAÇÃO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463397">
            <a:off x="1880626" y="3208763"/>
            <a:ext cx="1711637" cy="1796565"/>
          </a:xfrm>
          <a:custGeom>
            <a:avLst/>
            <a:gdLst/>
            <a:ahLst/>
            <a:cxnLst/>
            <a:rect r="r" b="b" t="t" l="l"/>
            <a:pathLst>
              <a:path h="1796565" w="1711637">
                <a:moveTo>
                  <a:pt x="0" y="0"/>
                </a:moveTo>
                <a:lnTo>
                  <a:pt x="1711636" y="0"/>
                </a:lnTo>
                <a:lnTo>
                  <a:pt x="1711636" y="1796565"/>
                </a:lnTo>
                <a:lnTo>
                  <a:pt x="0" y="17965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321975">
            <a:off x="14545961" y="5058831"/>
            <a:ext cx="1570218" cy="1467440"/>
          </a:xfrm>
          <a:custGeom>
            <a:avLst/>
            <a:gdLst/>
            <a:ahLst/>
            <a:cxnLst/>
            <a:rect r="r" b="b" t="t" l="l"/>
            <a:pathLst>
              <a:path h="1467440" w="1570218">
                <a:moveTo>
                  <a:pt x="0" y="0"/>
                </a:moveTo>
                <a:lnTo>
                  <a:pt x="1570218" y="0"/>
                </a:lnTo>
                <a:lnTo>
                  <a:pt x="1570218" y="1467440"/>
                </a:lnTo>
                <a:lnTo>
                  <a:pt x="0" y="14674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250659" y="8001684"/>
            <a:ext cx="1204066" cy="1256616"/>
          </a:xfrm>
          <a:custGeom>
            <a:avLst/>
            <a:gdLst/>
            <a:ahLst/>
            <a:cxnLst/>
            <a:rect r="r" b="b" t="t" l="l"/>
            <a:pathLst>
              <a:path h="1256616" w="1204066">
                <a:moveTo>
                  <a:pt x="0" y="0"/>
                </a:moveTo>
                <a:lnTo>
                  <a:pt x="1204066" y="0"/>
                </a:lnTo>
                <a:lnTo>
                  <a:pt x="1204066" y="1256616"/>
                </a:lnTo>
                <a:lnTo>
                  <a:pt x="0" y="12566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921718" y="1068063"/>
            <a:ext cx="1256574" cy="1311415"/>
          </a:xfrm>
          <a:custGeom>
            <a:avLst/>
            <a:gdLst/>
            <a:ahLst/>
            <a:cxnLst/>
            <a:rect r="r" b="b" t="t" l="l"/>
            <a:pathLst>
              <a:path h="1311415" w="1256574">
                <a:moveTo>
                  <a:pt x="0" y="0"/>
                </a:moveTo>
                <a:lnTo>
                  <a:pt x="1256575" y="0"/>
                </a:lnTo>
                <a:lnTo>
                  <a:pt x="1256575" y="1311416"/>
                </a:lnTo>
                <a:lnTo>
                  <a:pt x="0" y="13114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234465">
            <a:off x="4985277" y="6279770"/>
            <a:ext cx="1417379" cy="1502039"/>
          </a:xfrm>
          <a:custGeom>
            <a:avLst/>
            <a:gdLst/>
            <a:ahLst/>
            <a:cxnLst/>
            <a:rect r="r" b="b" t="t" l="l"/>
            <a:pathLst>
              <a:path h="1502039" w="1417379">
                <a:moveTo>
                  <a:pt x="0" y="0"/>
                </a:moveTo>
                <a:lnTo>
                  <a:pt x="1417378" y="0"/>
                </a:lnTo>
                <a:lnTo>
                  <a:pt x="1417378" y="1502039"/>
                </a:lnTo>
                <a:lnTo>
                  <a:pt x="0" y="150203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436555">
            <a:off x="11692005" y="2511475"/>
            <a:ext cx="1312547" cy="1423867"/>
          </a:xfrm>
          <a:custGeom>
            <a:avLst/>
            <a:gdLst/>
            <a:ahLst/>
            <a:cxnLst/>
            <a:rect r="r" b="b" t="t" l="l"/>
            <a:pathLst>
              <a:path h="1423867" w="1312547">
                <a:moveTo>
                  <a:pt x="0" y="0"/>
                </a:moveTo>
                <a:lnTo>
                  <a:pt x="1312546" y="0"/>
                </a:lnTo>
                <a:lnTo>
                  <a:pt x="1312546" y="1423867"/>
                </a:lnTo>
                <a:lnTo>
                  <a:pt x="0" y="14238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4348797" y="-1881544"/>
            <a:ext cx="3605315" cy="3605315"/>
          </a:xfrm>
          <a:custGeom>
            <a:avLst/>
            <a:gdLst/>
            <a:ahLst/>
            <a:cxnLst/>
            <a:rect r="r" b="b" t="t" l="l"/>
            <a:pathLst>
              <a:path h="3605315" w="3605315">
                <a:moveTo>
                  <a:pt x="0" y="0"/>
                </a:moveTo>
                <a:lnTo>
                  <a:pt x="3605315" y="0"/>
                </a:lnTo>
                <a:lnTo>
                  <a:pt x="3605315" y="3605315"/>
                </a:lnTo>
                <a:lnTo>
                  <a:pt x="0" y="360531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0600" y="3307838"/>
            <a:ext cx="4006562" cy="6387273"/>
          </a:xfrm>
          <a:custGeom>
            <a:avLst/>
            <a:gdLst/>
            <a:ahLst/>
            <a:cxnLst/>
            <a:rect r="r" b="b" t="t" l="l"/>
            <a:pathLst>
              <a:path h="6387273" w="4006562">
                <a:moveTo>
                  <a:pt x="0" y="0"/>
                </a:moveTo>
                <a:lnTo>
                  <a:pt x="4006562" y="0"/>
                </a:lnTo>
                <a:lnTo>
                  <a:pt x="4006562" y="6387273"/>
                </a:lnTo>
                <a:lnTo>
                  <a:pt x="0" y="638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42612" y="3307838"/>
            <a:ext cx="4006562" cy="6387273"/>
          </a:xfrm>
          <a:custGeom>
            <a:avLst/>
            <a:gdLst/>
            <a:ahLst/>
            <a:cxnLst/>
            <a:rect r="r" b="b" t="t" l="l"/>
            <a:pathLst>
              <a:path h="6387273" w="4006562">
                <a:moveTo>
                  <a:pt x="0" y="0"/>
                </a:moveTo>
                <a:lnTo>
                  <a:pt x="4006563" y="0"/>
                </a:lnTo>
                <a:lnTo>
                  <a:pt x="4006563" y="6387273"/>
                </a:lnTo>
                <a:lnTo>
                  <a:pt x="0" y="638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844625" y="3307838"/>
            <a:ext cx="4006562" cy="6387273"/>
          </a:xfrm>
          <a:custGeom>
            <a:avLst/>
            <a:gdLst/>
            <a:ahLst/>
            <a:cxnLst/>
            <a:rect r="r" b="b" t="t" l="l"/>
            <a:pathLst>
              <a:path h="6387273" w="4006562">
                <a:moveTo>
                  <a:pt x="0" y="0"/>
                </a:moveTo>
                <a:lnTo>
                  <a:pt x="4006562" y="0"/>
                </a:lnTo>
                <a:lnTo>
                  <a:pt x="4006562" y="6387273"/>
                </a:lnTo>
                <a:lnTo>
                  <a:pt x="0" y="638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47622" y="3307838"/>
            <a:ext cx="3593508" cy="6124901"/>
            <a:chOff x="0" y="0"/>
            <a:chExt cx="499126" cy="8507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99126" cy="850728"/>
            </a:xfrm>
            <a:custGeom>
              <a:avLst/>
              <a:gdLst/>
              <a:ahLst/>
              <a:cxnLst/>
              <a:rect r="r" b="b" t="t" l="l"/>
              <a:pathLst>
                <a:path h="850728" w="499126">
                  <a:moveTo>
                    <a:pt x="0" y="0"/>
                  </a:moveTo>
                  <a:lnTo>
                    <a:pt x="499126" y="0"/>
                  </a:lnTo>
                  <a:lnTo>
                    <a:pt x="499126" y="850728"/>
                  </a:lnTo>
                  <a:lnTo>
                    <a:pt x="0" y="85072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19050"/>
              <a:ext cx="499126" cy="8316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349634" y="3307838"/>
            <a:ext cx="3593508" cy="6124901"/>
            <a:chOff x="0" y="0"/>
            <a:chExt cx="499126" cy="8507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9126" cy="850728"/>
            </a:xfrm>
            <a:custGeom>
              <a:avLst/>
              <a:gdLst/>
              <a:ahLst/>
              <a:cxnLst/>
              <a:rect r="r" b="b" t="t" l="l"/>
              <a:pathLst>
                <a:path h="850728" w="499126">
                  <a:moveTo>
                    <a:pt x="0" y="0"/>
                  </a:moveTo>
                  <a:lnTo>
                    <a:pt x="499126" y="0"/>
                  </a:lnTo>
                  <a:lnTo>
                    <a:pt x="499126" y="850728"/>
                  </a:lnTo>
                  <a:lnTo>
                    <a:pt x="0" y="85072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19050"/>
              <a:ext cx="499126" cy="8316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051646" y="3307838"/>
            <a:ext cx="3593508" cy="6124901"/>
            <a:chOff x="0" y="0"/>
            <a:chExt cx="499126" cy="85072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9126" cy="850728"/>
            </a:xfrm>
            <a:custGeom>
              <a:avLst/>
              <a:gdLst/>
              <a:ahLst/>
              <a:cxnLst/>
              <a:rect r="r" b="b" t="t" l="l"/>
              <a:pathLst>
                <a:path h="850728" w="499126">
                  <a:moveTo>
                    <a:pt x="0" y="0"/>
                  </a:moveTo>
                  <a:lnTo>
                    <a:pt x="499126" y="0"/>
                  </a:lnTo>
                  <a:lnTo>
                    <a:pt x="499126" y="850728"/>
                  </a:lnTo>
                  <a:lnTo>
                    <a:pt x="0" y="85072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19050"/>
              <a:ext cx="499126" cy="8316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942808" y="3519325"/>
            <a:ext cx="3091421" cy="519087"/>
            <a:chOff x="0" y="0"/>
            <a:chExt cx="5352240" cy="89870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352240" cy="898706"/>
            </a:xfrm>
            <a:custGeom>
              <a:avLst/>
              <a:gdLst/>
              <a:ahLst/>
              <a:cxnLst/>
              <a:rect r="r" b="b" t="t" l="l"/>
              <a:pathLst>
                <a:path h="898706" w="5352240">
                  <a:moveTo>
                    <a:pt x="0" y="0"/>
                  </a:moveTo>
                  <a:lnTo>
                    <a:pt x="5352240" y="0"/>
                  </a:lnTo>
                  <a:lnTo>
                    <a:pt x="5352240" y="898706"/>
                  </a:lnTo>
                  <a:lnTo>
                    <a:pt x="0" y="89870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19050"/>
              <a:ext cx="5352240" cy="8796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644820" y="3519325"/>
            <a:ext cx="3091421" cy="519087"/>
            <a:chOff x="0" y="0"/>
            <a:chExt cx="5352240" cy="89870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352240" cy="898706"/>
            </a:xfrm>
            <a:custGeom>
              <a:avLst/>
              <a:gdLst/>
              <a:ahLst/>
              <a:cxnLst/>
              <a:rect r="r" b="b" t="t" l="l"/>
              <a:pathLst>
                <a:path h="898706" w="5352240">
                  <a:moveTo>
                    <a:pt x="0" y="0"/>
                  </a:moveTo>
                  <a:lnTo>
                    <a:pt x="5352240" y="0"/>
                  </a:lnTo>
                  <a:lnTo>
                    <a:pt x="5352240" y="898706"/>
                  </a:lnTo>
                  <a:lnTo>
                    <a:pt x="0" y="89870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19050"/>
              <a:ext cx="5352240" cy="8796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346832" y="3519325"/>
            <a:ext cx="3091421" cy="519087"/>
            <a:chOff x="0" y="0"/>
            <a:chExt cx="5352240" cy="89870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352240" cy="898706"/>
            </a:xfrm>
            <a:custGeom>
              <a:avLst/>
              <a:gdLst/>
              <a:ahLst/>
              <a:cxnLst/>
              <a:rect r="r" b="b" t="t" l="l"/>
              <a:pathLst>
                <a:path h="898706" w="5352240">
                  <a:moveTo>
                    <a:pt x="0" y="0"/>
                  </a:moveTo>
                  <a:lnTo>
                    <a:pt x="5352240" y="0"/>
                  </a:lnTo>
                  <a:lnTo>
                    <a:pt x="5352240" y="898706"/>
                  </a:lnTo>
                  <a:lnTo>
                    <a:pt x="0" y="89870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19050"/>
              <a:ext cx="5352240" cy="8796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854522" y="3470960"/>
            <a:ext cx="3107362" cy="481249"/>
            <a:chOff x="0" y="0"/>
            <a:chExt cx="5379840" cy="83319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5379839" cy="833196"/>
            </a:xfrm>
            <a:custGeom>
              <a:avLst/>
              <a:gdLst/>
              <a:ahLst/>
              <a:cxnLst/>
              <a:rect r="r" b="b" t="t" l="l"/>
              <a:pathLst>
                <a:path h="833196" w="5379839">
                  <a:moveTo>
                    <a:pt x="0" y="0"/>
                  </a:moveTo>
                  <a:lnTo>
                    <a:pt x="5379839" y="0"/>
                  </a:lnTo>
                  <a:lnTo>
                    <a:pt x="5379839" y="833196"/>
                  </a:lnTo>
                  <a:lnTo>
                    <a:pt x="0" y="833196"/>
                  </a:lnTo>
                  <a:close/>
                </a:path>
              </a:pathLst>
            </a:custGeom>
            <a:solidFill>
              <a:srgbClr val="85CEC3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19050"/>
              <a:ext cx="5379840" cy="8141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7556534" y="3470960"/>
            <a:ext cx="3107362" cy="481249"/>
            <a:chOff x="0" y="0"/>
            <a:chExt cx="5379840" cy="83319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379839" cy="833196"/>
            </a:xfrm>
            <a:custGeom>
              <a:avLst/>
              <a:gdLst/>
              <a:ahLst/>
              <a:cxnLst/>
              <a:rect r="r" b="b" t="t" l="l"/>
              <a:pathLst>
                <a:path h="833196" w="5379839">
                  <a:moveTo>
                    <a:pt x="0" y="0"/>
                  </a:moveTo>
                  <a:lnTo>
                    <a:pt x="5379839" y="0"/>
                  </a:lnTo>
                  <a:lnTo>
                    <a:pt x="5379839" y="833196"/>
                  </a:lnTo>
                  <a:lnTo>
                    <a:pt x="0" y="833196"/>
                  </a:lnTo>
                  <a:close/>
                </a:path>
              </a:pathLst>
            </a:custGeom>
            <a:solidFill>
              <a:srgbClr val="85CEC3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19050"/>
              <a:ext cx="5379840" cy="8141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3258547" y="3470960"/>
            <a:ext cx="3107362" cy="481249"/>
            <a:chOff x="0" y="0"/>
            <a:chExt cx="5379840" cy="833196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379839" cy="833196"/>
            </a:xfrm>
            <a:custGeom>
              <a:avLst/>
              <a:gdLst/>
              <a:ahLst/>
              <a:cxnLst/>
              <a:rect r="r" b="b" t="t" l="l"/>
              <a:pathLst>
                <a:path h="833196" w="5379839">
                  <a:moveTo>
                    <a:pt x="0" y="0"/>
                  </a:moveTo>
                  <a:lnTo>
                    <a:pt x="5379839" y="0"/>
                  </a:lnTo>
                  <a:lnTo>
                    <a:pt x="5379839" y="833196"/>
                  </a:lnTo>
                  <a:lnTo>
                    <a:pt x="0" y="833196"/>
                  </a:lnTo>
                  <a:close/>
                </a:path>
              </a:pathLst>
            </a:custGeom>
            <a:solidFill>
              <a:srgbClr val="85CEC3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19050"/>
              <a:ext cx="5379840" cy="8141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5687819" y="783102"/>
            <a:ext cx="6511431" cy="1708519"/>
            <a:chOff x="0" y="0"/>
            <a:chExt cx="1608460" cy="42204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608460" cy="422040"/>
            </a:xfrm>
            <a:custGeom>
              <a:avLst/>
              <a:gdLst/>
              <a:ahLst/>
              <a:cxnLst/>
              <a:rect r="r" b="b" t="t" l="l"/>
              <a:pathLst>
                <a:path h="422040" w="1608460">
                  <a:moveTo>
                    <a:pt x="61010" y="0"/>
                  </a:moveTo>
                  <a:lnTo>
                    <a:pt x="1547450" y="0"/>
                  </a:lnTo>
                  <a:cubicBezTo>
                    <a:pt x="1563631" y="0"/>
                    <a:pt x="1579149" y="6428"/>
                    <a:pt x="1590590" y="17869"/>
                  </a:cubicBezTo>
                  <a:cubicBezTo>
                    <a:pt x="1602032" y="29311"/>
                    <a:pt x="1608460" y="44829"/>
                    <a:pt x="1608460" y="61010"/>
                  </a:cubicBezTo>
                  <a:lnTo>
                    <a:pt x="1608460" y="361030"/>
                  </a:lnTo>
                  <a:cubicBezTo>
                    <a:pt x="1608460" y="394725"/>
                    <a:pt x="1581145" y="422040"/>
                    <a:pt x="1547450" y="422040"/>
                  </a:cubicBezTo>
                  <a:lnTo>
                    <a:pt x="61010" y="422040"/>
                  </a:lnTo>
                  <a:cubicBezTo>
                    <a:pt x="27315" y="422040"/>
                    <a:pt x="0" y="394725"/>
                    <a:pt x="0" y="361030"/>
                  </a:cubicBezTo>
                  <a:lnTo>
                    <a:pt x="0" y="61010"/>
                  </a:lnTo>
                  <a:cubicBezTo>
                    <a:pt x="0" y="27315"/>
                    <a:pt x="27315" y="0"/>
                    <a:pt x="61010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608460" cy="460140"/>
            </a:xfrm>
            <a:prstGeom prst="rect">
              <a:avLst/>
            </a:prstGeom>
          </p:spPr>
          <p:txBody>
            <a:bodyPr anchor="ctr" rtlCol="false" tIns="51112" lIns="51112" bIns="51112" rIns="51112"/>
            <a:lstStyle/>
            <a:p>
              <a:pPr algn="ctr">
                <a:lnSpc>
                  <a:spcPts val="2676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5643376" y="783102"/>
            <a:ext cx="6421757" cy="1506984"/>
            <a:chOff x="0" y="0"/>
            <a:chExt cx="1586308" cy="372257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586308" cy="372257"/>
            </a:xfrm>
            <a:custGeom>
              <a:avLst/>
              <a:gdLst/>
              <a:ahLst/>
              <a:cxnLst/>
              <a:rect r="r" b="b" t="t" l="l"/>
              <a:pathLst>
                <a:path h="372257" w="1586308">
                  <a:moveTo>
                    <a:pt x="36167" y="0"/>
                  </a:moveTo>
                  <a:lnTo>
                    <a:pt x="1550141" y="0"/>
                  </a:lnTo>
                  <a:cubicBezTo>
                    <a:pt x="1570116" y="0"/>
                    <a:pt x="1586308" y="16193"/>
                    <a:pt x="1586308" y="36167"/>
                  </a:cubicBezTo>
                  <a:lnTo>
                    <a:pt x="1586308" y="336089"/>
                  </a:lnTo>
                  <a:cubicBezTo>
                    <a:pt x="1586308" y="356064"/>
                    <a:pt x="1570116" y="372257"/>
                    <a:pt x="1550141" y="372257"/>
                  </a:cubicBezTo>
                  <a:lnTo>
                    <a:pt x="36167" y="372257"/>
                  </a:lnTo>
                  <a:cubicBezTo>
                    <a:pt x="16193" y="372257"/>
                    <a:pt x="0" y="356064"/>
                    <a:pt x="0" y="336089"/>
                  </a:cubicBezTo>
                  <a:lnTo>
                    <a:pt x="0" y="36167"/>
                  </a:lnTo>
                  <a:cubicBezTo>
                    <a:pt x="0" y="16193"/>
                    <a:pt x="16193" y="0"/>
                    <a:pt x="36167" y="0"/>
                  </a:cubicBezTo>
                  <a:close/>
                </a:path>
              </a:pathLst>
            </a:custGeom>
            <a:solidFill>
              <a:srgbClr val="85CEC3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19050"/>
              <a:ext cx="1586308" cy="391307"/>
            </a:xfrm>
            <a:prstGeom prst="rect">
              <a:avLst/>
            </a:prstGeom>
          </p:spPr>
          <p:txBody>
            <a:bodyPr anchor="ctr" rtlCol="false" tIns="51112" lIns="51112" bIns="51112" rIns="51112"/>
            <a:lstStyle/>
            <a:p>
              <a:pPr algn="ctr" marL="0" indent="0" lvl="0">
                <a:lnSpc>
                  <a:spcPts val="19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8" id="38"/>
          <p:cNvSpPr/>
          <p:nvPr/>
        </p:nvSpPr>
        <p:spPr>
          <a:xfrm flipH="false" flipV="false" rot="-315592">
            <a:off x="11787990" y="475187"/>
            <a:ext cx="1796059" cy="1107025"/>
          </a:xfrm>
          <a:custGeom>
            <a:avLst/>
            <a:gdLst/>
            <a:ahLst/>
            <a:cxnLst/>
            <a:rect r="r" b="b" t="t" l="l"/>
            <a:pathLst>
              <a:path h="1107025" w="1796059">
                <a:moveTo>
                  <a:pt x="0" y="0"/>
                </a:moveTo>
                <a:lnTo>
                  <a:pt x="1796059" y="0"/>
                </a:lnTo>
                <a:lnTo>
                  <a:pt x="1796059" y="1107026"/>
                </a:lnTo>
                <a:lnTo>
                  <a:pt x="0" y="11070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1955124" y="4541121"/>
            <a:ext cx="2977515" cy="4414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96"/>
              </a:lnSpc>
            </a:pPr>
            <a:r>
              <a:rPr lang="en-US" b="true" sz="171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Guilherme (05/07)</a:t>
            </a:r>
          </a:p>
          <a:p>
            <a:pPr algn="l" marL="0" indent="0" lvl="0">
              <a:lnSpc>
                <a:spcPts val="2396"/>
              </a:lnSpc>
            </a:pPr>
          </a:p>
          <a:p>
            <a:pPr algn="l" marL="0" indent="0" lvl="0">
              <a:lnSpc>
                <a:spcPts val="2396"/>
              </a:lnSpc>
            </a:pPr>
            <a:r>
              <a:rPr lang="en-US" b="true" sz="1711" strike="noStrike" u="non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Início: 15h</a:t>
            </a:r>
          </a:p>
          <a:p>
            <a:pPr algn="l" marL="0" indent="0" lvl="0">
              <a:lnSpc>
                <a:spcPts val="2396"/>
              </a:lnSpc>
            </a:pPr>
            <a:r>
              <a:rPr lang="en-US" b="true" sz="1711" strike="noStrike" u="non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Término: 19h</a:t>
            </a:r>
          </a:p>
          <a:p>
            <a:pPr algn="l" marL="0" indent="0" lvl="0">
              <a:lnSpc>
                <a:spcPts val="2396"/>
              </a:lnSpc>
            </a:pPr>
          </a:p>
          <a:p>
            <a:pPr algn="l" marL="0" indent="0" lvl="0">
              <a:lnSpc>
                <a:spcPts val="2396"/>
              </a:lnSpc>
            </a:pPr>
          </a:p>
          <a:p>
            <a:pPr algn="l" marL="0" indent="0" lvl="0">
              <a:lnSpc>
                <a:spcPts val="2396"/>
              </a:lnSpc>
            </a:pPr>
          </a:p>
          <a:p>
            <a:pPr algn="l" marL="0" indent="0" lvl="0">
              <a:lnSpc>
                <a:spcPts val="2396"/>
              </a:lnSpc>
            </a:pPr>
          </a:p>
          <a:p>
            <a:pPr algn="l" marL="0" indent="0" lvl="0">
              <a:lnSpc>
                <a:spcPts val="2396"/>
              </a:lnSpc>
            </a:pPr>
            <a:r>
              <a:rPr lang="en-US" b="true" sz="1711" strike="noStrike" u="non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Descrição: </a:t>
            </a:r>
            <a:r>
              <a:rPr lang="en-US" sz="1711" strike="noStrike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Desenvolvimento da aplicação, uso de estruturas “prontas” e desenvolvimento das funções de busca de filhos do prefixo.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7644820" y="4541121"/>
            <a:ext cx="3019077" cy="3528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6"/>
              </a:lnSpc>
            </a:pPr>
            <a:r>
              <a:rPr lang="en-US" sz="1711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Guilherme (06/07)</a:t>
            </a:r>
          </a:p>
          <a:p>
            <a:pPr algn="l">
              <a:lnSpc>
                <a:spcPts val="2396"/>
              </a:lnSpc>
            </a:pPr>
          </a:p>
          <a:p>
            <a:pPr algn="l">
              <a:lnSpc>
                <a:spcPts val="2396"/>
              </a:lnSpc>
            </a:pPr>
            <a:r>
              <a:rPr lang="en-US" sz="1711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Início: 18h</a:t>
            </a:r>
          </a:p>
          <a:p>
            <a:pPr algn="l">
              <a:lnSpc>
                <a:spcPts val="2396"/>
              </a:lnSpc>
            </a:pPr>
            <a:r>
              <a:rPr lang="en-US" sz="1711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Término: 19h15</a:t>
            </a:r>
          </a:p>
          <a:p>
            <a:pPr algn="l">
              <a:lnSpc>
                <a:spcPts val="2396"/>
              </a:lnSpc>
            </a:pPr>
          </a:p>
          <a:p>
            <a:pPr algn="l">
              <a:lnSpc>
                <a:spcPts val="2396"/>
              </a:lnSpc>
            </a:pPr>
          </a:p>
          <a:p>
            <a:pPr algn="l">
              <a:lnSpc>
                <a:spcPts val="2396"/>
              </a:lnSpc>
            </a:pPr>
          </a:p>
          <a:p>
            <a:pPr algn="l">
              <a:lnSpc>
                <a:spcPts val="2396"/>
              </a:lnSpc>
            </a:pPr>
          </a:p>
          <a:p>
            <a:pPr algn="l" marL="0" indent="0" lvl="0">
              <a:lnSpc>
                <a:spcPts val="2396"/>
              </a:lnSpc>
              <a:spcBef>
                <a:spcPct val="0"/>
              </a:spcBef>
            </a:pPr>
            <a:r>
              <a:rPr lang="en-US" b="true" sz="171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Descrição: </a:t>
            </a:r>
            <a:r>
              <a:rPr lang="en-US" sz="171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Criação da apresentação de slides do projeto.</a:t>
            </a:r>
          </a:p>
          <a:p>
            <a:pPr algn="l" marL="0" indent="0" lvl="0">
              <a:lnSpc>
                <a:spcPts val="2396"/>
              </a:lnSpc>
              <a:spcBef>
                <a:spcPct val="0"/>
              </a:spcBef>
            </a:pPr>
          </a:p>
        </p:txBody>
      </p:sp>
      <p:sp>
        <p:nvSpPr>
          <p:cNvPr name="TextBox 41" id="41"/>
          <p:cNvSpPr txBox="true"/>
          <p:nvPr/>
        </p:nvSpPr>
        <p:spPr>
          <a:xfrm rot="0">
            <a:off x="13346832" y="4541121"/>
            <a:ext cx="3091421" cy="4118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6"/>
              </a:lnSpc>
            </a:pPr>
            <a:r>
              <a:rPr lang="en-US" sz="1711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Guilherme (06/07)</a:t>
            </a:r>
          </a:p>
          <a:p>
            <a:pPr algn="l">
              <a:lnSpc>
                <a:spcPts val="2396"/>
              </a:lnSpc>
            </a:pPr>
          </a:p>
          <a:p>
            <a:pPr algn="l">
              <a:lnSpc>
                <a:spcPts val="2396"/>
              </a:lnSpc>
            </a:pPr>
            <a:r>
              <a:rPr lang="en-US" sz="1711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Início: 19h15</a:t>
            </a:r>
          </a:p>
          <a:p>
            <a:pPr algn="l">
              <a:lnSpc>
                <a:spcPts val="2396"/>
              </a:lnSpc>
            </a:pPr>
            <a:r>
              <a:rPr lang="en-US" sz="1711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Término: 19h30</a:t>
            </a:r>
          </a:p>
          <a:p>
            <a:pPr algn="l">
              <a:lnSpc>
                <a:spcPts val="2396"/>
              </a:lnSpc>
            </a:pPr>
          </a:p>
          <a:p>
            <a:pPr algn="l">
              <a:lnSpc>
                <a:spcPts val="2396"/>
              </a:lnSpc>
            </a:pPr>
          </a:p>
          <a:p>
            <a:pPr algn="l">
              <a:lnSpc>
                <a:spcPts val="2396"/>
              </a:lnSpc>
            </a:pPr>
          </a:p>
          <a:p>
            <a:pPr algn="l">
              <a:lnSpc>
                <a:spcPts val="2396"/>
              </a:lnSpc>
            </a:pPr>
          </a:p>
          <a:p>
            <a:pPr algn="l" marL="0" indent="0" lvl="0">
              <a:lnSpc>
                <a:spcPts val="2396"/>
              </a:lnSpc>
              <a:spcBef>
                <a:spcPct val="0"/>
              </a:spcBef>
            </a:pPr>
            <a:r>
              <a:rPr lang="en-US" b="true" sz="171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Descrição: </a:t>
            </a:r>
            <a:r>
              <a:rPr lang="en-US" sz="171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Publicação dos arquivos .c e .h do projeto e do pptx/pdf da apresentação de slides no GitHub, para acesso remoto.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832158" y="3540226"/>
            <a:ext cx="3152090" cy="307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00"/>
              </a:lnSpc>
              <a:spcBef>
                <a:spcPct val="0"/>
              </a:spcBef>
            </a:pPr>
            <a:r>
              <a:rPr lang="en-US" b="true" sz="1786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DESENVOLVIMENTO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7534170" y="3540226"/>
            <a:ext cx="3152090" cy="307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00"/>
              </a:lnSpc>
              <a:spcBef>
                <a:spcPct val="0"/>
              </a:spcBef>
            </a:pPr>
            <a:r>
              <a:rPr lang="en-US" b="true" sz="1786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CRIAÇÃO DOS SLIDES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3236183" y="3540226"/>
            <a:ext cx="3152090" cy="307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00"/>
              </a:lnSpc>
              <a:spcBef>
                <a:spcPct val="0"/>
              </a:spcBef>
            </a:pPr>
            <a:r>
              <a:rPr lang="en-US" b="true" sz="1786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PUBLICAÇÃO GITHUB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5238479" y="1104392"/>
            <a:ext cx="7231551" cy="778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0"/>
              </a:lnSpc>
            </a:pPr>
            <a:r>
              <a:rPr lang="en-US" b="true" sz="4593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TAREFAS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DAGsbRwcVG4</dc:identifier>
  <dcterms:modified xsi:type="dcterms:W3CDTF">2011-08-01T06:04:30Z</dcterms:modified>
  <cp:revision>1</cp:revision>
  <dc:title>Predictrie</dc:title>
</cp:coreProperties>
</file>