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0"/>
    <p:restoredTop sz="88503"/>
  </p:normalViewPr>
  <p:slideViewPr>
    <p:cSldViewPr snapToGrid="0" snapToObjects="1">
      <p:cViewPr varScale="1">
        <p:scale>
          <a:sx n="82" d="100"/>
          <a:sy n="82" d="100"/>
        </p:scale>
        <p:origin x="17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D4B43-B269-EE41-AAE9-7907CEF20D88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CD74-2705-ED4E-8CDC-017C5F2F2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30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Span is the proportion of data we used to fit each </a:t>
            </a:r>
            <a:r>
              <a:rPr kumimoji="1" lang="en-US" altLang="zh-CN" dirty="0" err="1"/>
              <a:t>poisson</a:t>
            </a:r>
            <a:r>
              <a:rPr kumimoji="1" lang="en-US" altLang="zh-CN" dirty="0"/>
              <a:t> regression model in GAM.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Overall, the GAM gives us the weighted average of the </a:t>
            </a:r>
            <a:r>
              <a:rPr kumimoji="1" lang="en-US" altLang="zh-CN" dirty="0" err="1"/>
              <a:t>poisson</a:t>
            </a:r>
            <a:r>
              <a:rPr kumimoji="1" lang="en-US" altLang="zh-CN" dirty="0"/>
              <a:t> models</a:t>
            </a:r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CD74-2705-ED4E-8CDC-017C5F2F21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0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map shows the polygon of each county with their centroids (X, Y)</a:t>
            </a:r>
          </a:p>
          <a:p>
            <a:r>
              <a:rPr kumimoji="1" lang="en-US" altLang="zh-CN" dirty="0"/>
              <a:t>58 counties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CD74-2705-ED4E-8CDC-017C5F2F21E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08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Create the grid based on the centroid of each polygon(county)</a:t>
            </a:r>
          </a:p>
          <a:p>
            <a:r>
              <a:rPr kumimoji="1" lang="en-US" altLang="zh-CN" dirty="0"/>
              <a:t>5017 pairs of (X, Y), which covers most part of CA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CD74-2705-ED4E-8CDC-017C5F2F21E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7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Use the model we fit to predict the rate of violation (# violations / 10000 pop)</a:t>
            </a:r>
          </a:p>
          <a:p>
            <a:r>
              <a:rPr kumimoji="1" lang="en-US" altLang="zh-CN" dirty="0"/>
              <a:t>Red area shows high level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CD74-2705-ED4E-8CDC-017C5F2F21E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4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2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2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77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8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2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68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9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7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0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1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3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8561-5DC5-314A-B733-404307A7697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A4D2-E8D0-5F44-BA66-0452041E5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87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ABC15-B01C-174F-9C8A-B378695D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677732"/>
            <a:ext cx="8178799" cy="3087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DB8E52-10FF-354B-AC72-73E94755856B}"/>
              </a:ext>
            </a:extLst>
          </p:cNvPr>
          <p:cNvSpPr/>
          <p:nvPr/>
        </p:nvSpPr>
        <p:spPr>
          <a:xfrm>
            <a:off x="4572000" y="5029200"/>
            <a:ext cx="1005840" cy="28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2CE63-7B72-BD44-9708-B4E6402B59BC}"/>
              </a:ext>
            </a:extLst>
          </p:cNvPr>
          <p:cNvSpPr txBox="1"/>
          <p:nvPr/>
        </p:nvSpPr>
        <p:spPr>
          <a:xfrm>
            <a:off x="1143000" y="399461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Non-parametric regression (Smoothing) </a:t>
            </a:r>
            <a:endParaRPr kumimoji="1" lang="zh-CN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8B8E8-5E98-154D-A7EA-8C5A45EDB4BD}"/>
              </a:ext>
            </a:extLst>
          </p:cNvPr>
          <p:cNvSpPr txBox="1"/>
          <p:nvPr/>
        </p:nvSpPr>
        <p:spPr>
          <a:xfrm>
            <a:off x="6080760" y="49893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Location matters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A74C9-2823-C541-B232-A656F1D04055}"/>
              </a:ext>
            </a:extLst>
          </p:cNvPr>
          <p:cNvSpPr txBox="1"/>
          <p:nvPr/>
        </p:nvSpPr>
        <p:spPr>
          <a:xfrm>
            <a:off x="1143000" y="1430703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Our outcome is the count of violations issued for each county in a given year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C68BC-4A61-BD4C-9CF5-FC65FA88AA50}"/>
              </a:ext>
            </a:extLst>
          </p:cNvPr>
          <p:cNvCxnSpPr>
            <a:cxnSpLocks/>
          </p:cNvCxnSpPr>
          <p:nvPr/>
        </p:nvCxnSpPr>
        <p:spPr>
          <a:xfrm>
            <a:off x="3017520" y="2117061"/>
            <a:ext cx="0" cy="56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8B31B-1CC6-0E48-8B81-34FB64572357}"/>
              </a:ext>
            </a:extLst>
          </p:cNvPr>
          <p:cNvSpPr txBox="1"/>
          <p:nvPr/>
        </p:nvSpPr>
        <p:spPr>
          <a:xfrm>
            <a:off x="6974839" y="1652060"/>
            <a:ext cx="33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# pop is the offset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833A18-FDF4-BD4C-8057-A7AD1F9CA3B4}"/>
              </a:ext>
            </a:extLst>
          </p:cNvPr>
          <p:cNvCxnSpPr>
            <a:cxnSpLocks/>
          </p:cNvCxnSpPr>
          <p:nvPr/>
        </p:nvCxnSpPr>
        <p:spPr>
          <a:xfrm>
            <a:off x="7970520" y="2117061"/>
            <a:ext cx="0" cy="56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70B7F0D-E04B-0247-9F7C-C42BB296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1" y="234950"/>
            <a:ext cx="67183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93D60D1B-8FD0-E349-A76C-ED19C77C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98" y="0"/>
            <a:ext cx="6869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88910E-C18B-EC41-BFE6-46B6727A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342900"/>
            <a:ext cx="603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05DCEFF-D17A-F24A-AE88-FF33FC15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49" y="292100"/>
            <a:ext cx="6062313" cy="63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0339AD-60ED-5C44-AC00-D2D2B36D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29" y="309966"/>
            <a:ext cx="6071286" cy="61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C13D7ED-0078-4546-B718-6DB4ECF8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03200"/>
            <a:ext cx="55245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A7D8F6B-265C-264C-842C-AF3D4D73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" y="130329"/>
            <a:ext cx="5362413" cy="66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</Words>
  <Application>Microsoft Macintosh PowerPoint</Application>
  <PresentationFormat>On-screen Show (4:3)</PresentationFormat>
  <Paragraphs>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Yachen Zhu</dc:creator>
  <cp:lastModifiedBy>Yachen Zhu</cp:lastModifiedBy>
  <cp:revision>6</cp:revision>
  <dcterms:created xsi:type="dcterms:W3CDTF">2019-05-19T17:20:00Z</dcterms:created>
  <dcterms:modified xsi:type="dcterms:W3CDTF">2019-05-19T17:24:43Z</dcterms:modified>
</cp:coreProperties>
</file>