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5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CAC07-B9CB-E845-AF24-FF67E5864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AC2555-674D-7E41-B97B-55888070E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273AF2-F4A2-604B-9A0C-4AE073EE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63E-D43F-9B4D-A877-AE458A385429}" type="datetimeFigureOut">
              <a:rPr kumimoji="1" lang="ko-KR" altLang="en-US" smtClean="0"/>
              <a:t>2021. 3. 30.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0B81EF-2BE8-A847-AB13-5AAF91607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3AD004-BF78-D84E-BB9C-4EF39FD1C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178C-3BF8-A34A-A1AB-1F2DDAD4E3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841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2C665-20F8-F342-AD1B-375DA4B45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0C805F-07DF-0347-9A9E-9B3B948DD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F42000-94D5-EA4B-A8B0-81707F25E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63E-D43F-9B4D-A877-AE458A385429}" type="datetimeFigureOut">
              <a:rPr kumimoji="1" lang="ko-KR" altLang="en-US" smtClean="0"/>
              <a:t>2021. 3. 30.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B9EF2B-AB7D-2B40-AD3B-A3EEBBE69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E2F7D7-35F5-C742-B223-52ECFD528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178C-3BF8-A34A-A1AB-1F2DDAD4E3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542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8406D9-F8E7-3C40-B131-0BB9E696C5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19110A-4263-7648-AEEB-0FFD357DE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9FA991-831A-1F45-BFB3-9F7319595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63E-D43F-9B4D-A877-AE458A385429}" type="datetimeFigureOut">
              <a:rPr kumimoji="1" lang="ko-KR" altLang="en-US" smtClean="0"/>
              <a:t>2021. 3. 30.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581EE5-2682-A34F-87EA-A5CC09C36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248276-FAEA-F943-9E92-DE4EC257F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178C-3BF8-A34A-A1AB-1F2DDAD4E3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203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F1253-D4D1-1E42-B30E-2DA20E45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AF2E5-669B-4E46-B6BB-DD4F4B19A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4BCE11-AE35-9242-BCC8-D633D0123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63E-D43F-9B4D-A877-AE458A385429}" type="datetimeFigureOut">
              <a:rPr kumimoji="1" lang="ko-KR" altLang="en-US" smtClean="0"/>
              <a:t>2021. 3. 30.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71989-D83D-3D45-8540-7C64F44F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77B3F6-DE08-6240-B068-0603EC2D7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178C-3BF8-A34A-A1AB-1F2DDAD4E3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66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E978D-3D13-9E44-90E0-6581E6062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5ABA34-887F-3E4C-A2A1-E01AE6910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594A79-6C2B-5D4F-A9C4-3DE1C82C6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63E-D43F-9B4D-A877-AE458A385429}" type="datetimeFigureOut">
              <a:rPr kumimoji="1" lang="ko-KR" altLang="en-US" smtClean="0"/>
              <a:t>2021. 3. 30.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113E4E-3459-EC4C-BF91-891F49CD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AEF804-5D63-B140-9D21-0CA7E42BB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178C-3BF8-A34A-A1AB-1F2DDAD4E3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338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E585-6360-8448-A107-D53D0A74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B8E376-06E1-9647-A253-160756ED8D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6D8619-AC3C-CC49-9040-6A1EB41BC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0C8904-AFF3-3A42-91CF-601E6500B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63E-D43F-9B4D-A877-AE458A385429}" type="datetimeFigureOut">
              <a:rPr kumimoji="1" lang="ko-KR" altLang="en-US" smtClean="0"/>
              <a:t>2021. 3. 30.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B13B93-7612-494D-9154-17415AD7B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B377B0-AFDD-1542-B1B8-DC65D0A7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178C-3BF8-A34A-A1AB-1F2DDAD4E3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436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14EE1-DE53-DD4B-A80E-2E9658B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AE0C39-986E-B344-A73A-130E8A5E6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EB1F0A-B098-B242-B8DB-3195AD2B1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17DEDF-B2CB-3144-8A11-6DE8659F1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9AE9BD-E5DA-314A-BE1D-12800890B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6A9EA3-9167-734A-A20C-A8A5B27F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63E-D43F-9B4D-A877-AE458A385429}" type="datetimeFigureOut">
              <a:rPr kumimoji="1" lang="ko-KR" altLang="en-US" smtClean="0"/>
              <a:t>2021. 3. 30.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48696C-EB1D-A145-B56B-5C4432D81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C194FA-33CD-A94D-8B06-63365EF5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178C-3BF8-A34A-A1AB-1F2DDAD4E3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5687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900AC-2350-214D-A461-127946EBC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CE647E-BB9C-AD40-BE37-59D07FBAD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63E-D43F-9B4D-A877-AE458A385429}" type="datetimeFigureOut">
              <a:rPr kumimoji="1" lang="ko-KR" altLang="en-US" smtClean="0"/>
              <a:t>2021. 3. 30.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5E9327-21E3-E14A-B449-979B47324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E72CB3-989A-CD44-86EF-00E63AC0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178C-3BF8-A34A-A1AB-1F2DDAD4E3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1064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8984E1-49C1-584D-B28A-8A62A6CF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63E-D43F-9B4D-A877-AE458A385429}" type="datetimeFigureOut">
              <a:rPr kumimoji="1" lang="ko-KR" altLang="en-US" smtClean="0"/>
              <a:t>2021. 3. 30.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4A93BF-3F5D-EE48-A3EF-1ECAEDB5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8815E3-B81F-3446-B407-9348E312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178C-3BF8-A34A-A1AB-1F2DDAD4E3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277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B4A54-7B85-7F4D-BC0F-A5BCAB66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FE8302-87BD-7E4F-BAFC-43337E15F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F3D433-2DFB-DF49-8C9F-D123B1237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B6EA1F-191D-E741-8609-1BA1355A0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63E-D43F-9B4D-A877-AE458A385429}" type="datetimeFigureOut">
              <a:rPr kumimoji="1" lang="ko-KR" altLang="en-US" smtClean="0"/>
              <a:t>2021. 3. 30.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1C081F-1E58-5841-9021-ACD22469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3BDC3A-2111-8646-84CA-B214BBBEB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178C-3BF8-A34A-A1AB-1F2DDAD4E3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147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591A5-B2FC-8B42-B1BB-310FB0719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4F8130-BDB3-8E48-AB8D-9BE214100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4DB94D-68D1-8144-B2DC-731B25530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C126F6-4D79-324C-9600-8B3C3C15B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63E-D43F-9B4D-A877-AE458A385429}" type="datetimeFigureOut">
              <a:rPr kumimoji="1" lang="ko-KR" altLang="en-US" smtClean="0"/>
              <a:t>2021. 3. 30.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D97523-F572-E749-9621-033193A0F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FE9EC2-2F6E-7441-97CC-DD6D17FED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178C-3BF8-A34A-A1AB-1F2DDAD4E3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907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9D78DE-2EE5-5C41-B06C-9B7DA5465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59C65C-B2F1-4641-B2AE-724B31CD2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0026D9-7209-7347-A101-4C15CE13D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CB63E-D43F-9B4D-A877-AE458A385429}" type="datetimeFigureOut">
              <a:rPr kumimoji="1" lang="ko-KR" altLang="en-US" smtClean="0"/>
              <a:t>2021. 3. 30.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67A54-4FE5-0B48-AC50-11468C8E1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291D7-70A2-6640-B6A4-9F1885E1F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1178C-3BF8-A34A-A1AB-1F2DDAD4E3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378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27C88-8BE5-DE43-AAA5-760BFA4EB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5234"/>
            <a:ext cx="9144000" cy="1104966"/>
          </a:xfrm>
        </p:spPr>
        <p:txBody>
          <a:bodyPr/>
          <a:lstStyle/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다음 분기 게임 설계 계획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7D307D-F45D-6242-86FC-C2BC62039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0537" y="5443364"/>
            <a:ext cx="1987463" cy="456395"/>
          </a:xfrm>
        </p:spPr>
        <p:txBody>
          <a:bodyPr/>
          <a:lstStyle/>
          <a:p>
            <a:pPr algn="r"/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AI_02_</a:t>
            </a:r>
            <a:r>
              <a:rPr kumimoji="1"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박헌도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7000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83C64-AAF1-EA44-9A1E-7035D5E89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주목해야하는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issue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4640E-24E9-AE42-BA7D-040DBC981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지역별로 선호하는 장르의 게임이 있을까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연도별 게임의 트렌드가 있을까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연도별 출고량이 높은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Platform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은 무엇일까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출고량이 높은 게임들은 어떤 특징이 있을까</a:t>
            </a:r>
          </a:p>
        </p:txBody>
      </p:sp>
    </p:spTree>
    <p:extLst>
      <p:ext uri="{BB962C8B-B14F-4D97-AF65-F5344CB8AC3E}">
        <p14:creationId xmlns:p14="http://schemas.microsoft.com/office/powerpoint/2010/main" val="415983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13686-30A1-DA45-ADA6-B9A3C188B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지역별로 선호하는 장르의 게임이 있을까</a:t>
            </a:r>
            <a:r>
              <a:rPr kumimoji="1" lang="en-US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  <a:endParaRPr kumimoji="1" lang="ko-KR" altLang="en-US" sz="4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D575011-EFFA-ED4E-BBFD-A28F77D8F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22768" y="1353787"/>
            <a:ext cx="13389428" cy="5355771"/>
          </a:xfrm>
        </p:spPr>
      </p:pic>
    </p:spTree>
    <p:extLst>
      <p:ext uri="{BB962C8B-B14F-4D97-AF65-F5344CB8AC3E}">
        <p14:creationId xmlns:p14="http://schemas.microsoft.com/office/powerpoint/2010/main" val="50785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38010-E6A7-D249-854E-E6C44F1DD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연도별 게임의 트렌드가 있을까</a:t>
            </a:r>
            <a:r>
              <a:rPr kumimoji="1" lang="en-US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  <a:endParaRPr kumimoji="1" lang="ko-KR" altLang="en-US" sz="4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4F59400-4870-F444-8386-6EF24752F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89963" y="1246909"/>
            <a:ext cx="13722192" cy="5488877"/>
          </a:xfrm>
        </p:spPr>
      </p:pic>
    </p:spTree>
    <p:extLst>
      <p:ext uri="{BB962C8B-B14F-4D97-AF65-F5344CB8AC3E}">
        <p14:creationId xmlns:p14="http://schemas.microsoft.com/office/powerpoint/2010/main" val="273158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44A30-0D6C-0A4B-AA27-3F9A2B96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연도별 출고량이 높은 </a:t>
            </a:r>
            <a:r>
              <a:rPr kumimoji="1" lang="en-US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Platform</a:t>
            </a:r>
            <a:r>
              <a:rPr kumimoji="1" lang="ko-KR" altLang="en-US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은 무엇일까</a:t>
            </a:r>
            <a:r>
              <a:rPr kumimoji="1" lang="en-US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  <a:endParaRPr kumimoji="1" lang="ko-KR" altLang="en-US" sz="4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1C92FB3-D205-F84C-9A59-A2801206D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74002" y="1361999"/>
            <a:ext cx="13740003" cy="5496001"/>
          </a:xfrm>
        </p:spPr>
      </p:pic>
    </p:spTree>
    <p:extLst>
      <p:ext uri="{BB962C8B-B14F-4D97-AF65-F5344CB8AC3E}">
        <p14:creationId xmlns:p14="http://schemas.microsoft.com/office/powerpoint/2010/main" val="283349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80BBE-CEA2-914F-94D5-678EDD57A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510"/>
            <a:ext cx="10515600" cy="834283"/>
          </a:xfrm>
        </p:spPr>
        <p:txBody>
          <a:bodyPr>
            <a:normAutofit/>
          </a:bodyPr>
          <a:lstStyle/>
          <a:p>
            <a:r>
              <a:rPr kumimoji="1" lang="ko-KR" altLang="en-US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출고량이 높은 게임들은 어떤 특징이 있을까</a:t>
            </a:r>
            <a:r>
              <a:rPr kumimoji="1" lang="en-US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  <a:endParaRPr kumimoji="1" lang="ko-KR" altLang="en-US" sz="4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D01E4A0-106C-A344-94FA-8BB7A7B0E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0000" b="85463"/>
          <a:stretch/>
        </p:blipFill>
        <p:spPr>
          <a:xfrm>
            <a:off x="525556" y="1035794"/>
            <a:ext cx="2965789" cy="301801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DC5C27-B950-A640-99A2-1B54AE5730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28568" r="49999" b="43031"/>
          <a:stretch/>
        </p:blipFill>
        <p:spPr>
          <a:xfrm>
            <a:off x="7992094" y="1191861"/>
            <a:ext cx="2850078" cy="56661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168FB32-75B5-3E40-BF39-CFBED3F33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918" r="47692" b="28922"/>
          <a:stretch/>
        </p:blipFill>
        <p:spPr>
          <a:xfrm>
            <a:off x="531522" y="4053811"/>
            <a:ext cx="2959823" cy="280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5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80BBE-CEA2-914F-94D5-678EDD57A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510"/>
            <a:ext cx="10515600" cy="834283"/>
          </a:xfrm>
        </p:spPr>
        <p:txBody>
          <a:bodyPr>
            <a:normAutofit/>
          </a:bodyPr>
          <a:lstStyle/>
          <a:p>
            <a:r>
              <a:rPr kumimoji="1" lang="ko-KR" altLang="en-US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출고량이 높은 게임들은 어떤 특징이 있을까</a:t>
            </a:r>
            <a:r>
              <a:rPr kumimoji="1" lang="en-US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  <a:endParaRPr kumimoji="1" lang="ko-KR" altLang="en-US" sz="4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0D460B0-6AD5-4748-9FF1-902BFF632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4193" b="7506"/>
          <a:stretch/>
        </p:blipFill>
        <p:spPr>
          <a:xfrm>
            <a:off x="134102" y="1035791"/>
            <a:ext cx="5921045" cy="3194782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92BF217-CB86-F341-B3CF-B58A84C84C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59" t="15465" b="76848"/>
          <a:stretch/>
        </p:blipFill>
        <p:spPr>
          <a:xfrm>
            <a:off x="6055147" y="3467462"/>
            <a:ext cx="3097799" cy="319478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1BDD342-B3A7-BD4C-BEB7-8CB26163FB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91962" r="49038"/>
          <a:stretch/>
        </p:blipFill>
        <p:spPr>
          <a:xfrm>
            <a:off x="8876188" y="1035791"/>
            <a:ext cx="3181710" cy="326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05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D33BE-A03B-C64E-B86B-D35D16F48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96D7B7-4820-7D44-80A8-96F73F9C3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507" y="1508166"/>
            <a:ext cx="11685320" cy="498470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장르부분에선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Action, Sports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 앞으로 출시할 만한 게임이라고 예상됨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70000"/>
              </a:lnSpc>
              <a:spcBef>
                <a:spcPts val="1600"/>
              </a:spcBef>
            </a:pP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지역별로는 북미와 유럽 그리고 기타지역의 경우는 같은 전략으로 가는 것이 좋고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일본의 경우엔 특히 출고량이 높은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Role-playing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주요 전략으로 가져가면 좋을 것이라 예상됨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Platform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은 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PC, 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그리고 최근에 출시된 것으로 보이는 </a:t>
            </a:r>
            <a:r>
              <a:rPr lang="en-US" altLang="ko-KR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WiiU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en-US" altLang="ko-KR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Xone</a:t>
            </a:r>
            <a:r>
              <a:rPr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PS4</a:t>
            </a:r>
            <a:r>
              <a:rPr lang="ko-KR" altLang="en-US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주요전략으로 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취하는 것이 좋다고 생각함</a:t>
            </a:r>
            <a:endParaRPr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6252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124</Words>
  <Application>Microsoft Macintosh PowerPoint</Application>
  <PresentationFormat>와이드스크린</PresentationFormat>
  <Paragraphs>22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Apple SD Gothic Neo</vt:lpstr>
      <vt:lpstr>Arial</vt:lpstr>
      <vt:lpstr>Office 테마</vt:lpstr>
      <vt:lpstr>다음 분기 게임 설계 계획</vt:lpstr>
      <vt:lpstr>주목해야하는 issue</vt:lpstr>
      <vt:lpstr>지역별로 선호하는 장르의 게임이 있을까?</vt:lpstr>
      <vt:lpstr>연도별 게임의 트렌드가 있을까?</vt:lpstr>
      <vt:lpstr>연도별 출고량이 높은 Platform은 무엇일까?</vt:lpstr>
      <vt:lpstr>출고량이 높은 게임들은 어떤 특징이 있을까?</vt:lpstr>
      <vt:lpstr>출고량이 높은 게임들은 어떤 특징이 있을까?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다음 분기 게임 설계 계획</dc:title>
  <dc:creator>Microsoft Office User</dc:creator>
  <cp:lastModifiedBy>Microsoft Office User</cp:lastModifiedBy>
  <cp:revision>4</cp:revision>
  <dcterms:created xsi:type="dcterms:W3CDTF">2021-03-30T04:13:54Z</dcterms:created>
  <dcterms:modified xsi:type="dcterms:W3CDTF">2021-03-30T05:56:52Z</dcterms:modified>
</cp:coreProperties>
</file>