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6" r:id="rId5"/>
    <p:sldId id="259" r:id="rId6"/>
    <p:sldId id="278" r:id="rId7"/>
    <p:sldId id="288" r:id="rId8"/>
    <p:sldId id="289" r:id="rId9"/>
    <p:sldId id="290" r:id="rId10"/>
    <p:sldId id="281" r:id="rId11"/>
    <p:sldId id="291" r:id="rId12"/>
    <p:sldId id="260" r:id="rId13"/>
    <p:sldId id="280" r:id="rId14"/>
    <p:sldId id="261" r:id="rId15"/>
    <p:sldId id="282" r:id="rId16"/>
    <p:sldId id="262" r:id="rId17"/>
    <p:sldId id="283" r:id="rId18"/>
    <p:sldId id="284" r:id="rId19"/>
    <p:sldId id="263" r:id="rId20"/>
    <p:sldId id="285" r:id="rId21"/>
    <p:sldId id="264" r:id="rId22"/>
    <p:sldId id="286" r:id="rId23"/>
    <p:sldId id="265" r:id="rId24"/>
    <p:sldId id="267" r:id="rId25"/>
    <p:sldId id="268" r:id="rId26"/>
    <p:sldId id="269" r:id="rId27"/>
    <p:sldId id="270" r:id="rId28"/>
    <p:sldId id="271" r:id="rId29"/>
    <p:sldId id="272" r:id="rId30"/>
    <p:sldId id="277" r:id="rId31"/>
    <p:sldId id="273" r:id="rId32"/>
    <p:sldId id="279" r:id="rId33"/>
    <p:sldId id="287" r:id="rId34"/>
    <p:sldId id="275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0" autoAdjust="0"/>
    <p:restoredTop sz="86373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5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22375-8765-45BF-AA5E-53059EF4DF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BSP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dirty="0" err="1"/>
              <a:t>Nethack</a:t>
            </a:r>
            <a:r>
              <a:rPr lang="en-US" dirty="0"/>
              <a:t> uses it.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5B06-B8FC-4E16-8997-6F888A49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310A-2AB6-4155-9F12-1E3FABF8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BSP for Interior Decorating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59B7-AC50-4C8C-BCAC-785C0317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BSP for interior decorating.</a:t>
            </a:r>
          </a:p>
          <a:p>
            <a:r>
              <a:rPr lang="en-US" dirty="0"/>
              <a:t>Divide a square into squares, apply interior walls.</a:t>
            </a:r>
          </a:p>
          <a:p>
            <a:r>
              <a:rPr lang="en-US" dirty="0"/>
              <a:t>Not a great idea for a large map.</a:t>
            </a:r>
          </a:p>
        </p:txBody>
      </p:sp>
    </p:spTree>
    <p:extLst>
      <p:ext uri="{BB962C8B-B14F-4D97-AF65-F5344CB8AC3E}">
        <p14:creationId xmlns:p14="http://schemas.microsoft.com/office/powerpoint/2010/main" val="429345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13F8-3F24-45B8-B171-3D0BE062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</a:t>
            </a:r>
            <a:r>
              <a:rPr lang="en-US" baseline="0" dirty="0"/>
              <a:t>-Step Room 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AF91-7E94-48F4-B493-C3CB4B0A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EAE6-D587-4E73-8B0A-672AC40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4A0F-554C-4378-8126-DF0C6AB0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FD14-A62B-4FC7-89CA-8EF0C63C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FA46-EB9D-42F4-99BC-E2DE9015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Order from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50D1-93D0-41FC-819C-49D3CC54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titles: </a:t>
            </a:r>
            <a:r>
              <a:rPr lang="en-US" i="1" dirty="0"/>
              <a:t>Learn Rust by Making Games </a:t>
            </a:r>
            <a:r>
              <a:rPr lang="en-US" dirty="0"/>
              <a:t>and </a:t>
            </a:r>
            <a:r>
              <a:rPr lang="en-US" i="1" dirty="0"/>
              <a:t>Rust Brain Teasers </a:t>
            </a:r>
            <a:r>
              <a:rPr lang="en-US" dirty="0"/>
              <a:t>published by The Pragmatic Bookshelf.</a:t>
            </a:r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 Walk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C799-5C95-4243-8DFC-C2CB88C5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F249-9557-4A3D-972E-3CB87B49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Mix It Up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8FF-4726-46DA-8104-6908F5D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Corridor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DC7C-3999-4F3F-B5B7-F8F596D0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7A8E-E306-4298-98E3-184DC25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6336-7196-4FD3-ACF8-614A951C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7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6DB2-10AB-4360-899E-6A646152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C7A5-A455-4897-9686-3395906C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Combining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E90-1A9D-446D-BBF1-DB34136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14B-0438-4097-BF2F-FC15D61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3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24475</TotalTime>
  <Words>321</Words>
  <Application>Microsoft Office PowerPoint</Application>
  <PresentationFormat>Widescreen</PresentationFormat>
  <Paragraphs>57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Introduction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BSP Room-Based Generation</vt:lpstr>
      <vt:lpstr>Step-by-Step Rooms</vt:lpstr>
      <vt:lpstr>Using BSP for Interior Decorating</vt:lpstr>
      <vt:lpstr>Step-by-Step Room Filling</vt:lpstr>
      <vt:lpstr>Cellular Automata</vt:lpstr>
      <vt:lpstr>Conway’s Game of Life</vt:lpstr>
      <vt:lpstr>Bringing Order from Chaos</vt:lpstr>
      <vt:lpstr>Drunkard’s Walk</vt:lpstr>
      <vt:lpstr>Drunkard’s Walk Step-by-Step</vt:lpstr>
      <vt:lpstr>Diffusion Limited Aggregation</vt:lpstr>
      <vt:lpstr>DLA Progression</vt:lpstr>
      <vt:lpstr>Voronoi Hive Maps</vt:lpstr>
      <vt:lpstr>PART 2 – Mix It Up a Bit</vt:lpstr>
      <vt:lpstr>Symmetry</vt:lpstr>
      <vt:lpstr>Brushes</vt:lpstr>
      <vt:lpstr>Corridor Algorithms</vt:lpstr>
      <vt:lpstr>Erosion</vt:lpstr>
      <vt:lpstr>Doors</vt:lpstr>
      <vt:lpstr>Waveform Collapse</vt:lpstr>
      <vt:lpstr>PART 3 – Combining Effects</vt:lpstr>
      <vt:lpstr>PART 5 – Prefabs/Vaults</vt:lpstr>
      <vt:lpstr>Noise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8</cp:revision>
  <dcterms:created xsi:type="dcterms:W3CDTF">2020-08-25T18:06:00Z</dcterms:created>
  <dcterms:modified xsi:type="dcterms:W3CDTF">2020-09-11T18:04:42Z</dcterms:modified>
</cp:coreProperties>
</file>