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97" r:id="rId4"/>
    <p:sldId id="258" r:id="rId5"/>
    <p:sldId id="304" r:id="rId6"/>
    <p:sldId id="305" r:id="rId7"/>
    <p:sldId id="306" r:id="rId8"/>
    <p:sldId id="307" r:id="rId9"/>
    <p:sldId id="308" r:id="rId10"/>
    <p:sldId id="315" r:id="rId11"/>
    <p:sldId id="266" r:id="rId12"/>
    <p:sldId id="259" r:id="rId13"/>
    <p:sldId id="278" r:id="rId14"/>
    <p:sldId id="288" r:id="rId15"/>
    <p:sldId id="289" r:id="rId16"/>
    <p:sldId id="290" r:id="rId17"/>
    <p:sldId id="281" r:id="rId18"/>
    <p:sldId id="291" r:id="rId19"/>
    <p:sldId id="260" r:id="rId20"/>
    <p:sldId id="280" r:id="rId21"/>
    <p:sldId id="292" r:id="rId22"/>
    <p:sldId id="293" r:id="rId23"/>
    <p:sldId id="294" r:id="rId24"/>
    <p:sldId id="295" r:id="rId25"/>
    <p:sldId id="296" r:id="rId26"/>
    <p:sldId id="284" r:id="rId27"/>
    <p:sldId id="298" r:id="rId28"/>
    <p:sldId id="300" r:id="rId29"/>
    <p:sldId id="299" r:id="rId30"/>
    <p:sldId id="263" r:id="rId31"/>
    <p:sldId id="285" r:id="rId32"/>
    <p:sldId id="301" r:id="rId33"/>
    <p:sldId id="302" r:id="rId34"/>
    <p:sldId id="303" r:id="rId35"/>
    <p:sldId id="264" r:id="rId36"/>
    <p:sldId id="286" r:id="rId37"/>
    <p:sldId id="316" r:id="rId38"/>
    <p:sldId id="317" r:id="rId39"/>
    <p:sldId id="318" r:id="rId40"/>
    <p:sldId id="319" r:id="rId41"/>
    <p:sldId id="320" r:id="rId42"/>
    <p:sldId id="321" r:id="rId43"/>
    <p:sldId id="267" r:id="rId44"/>
    <p:sldId id="268" r:id="rId45"/>
    <p:sldId id="322" r:id="rId46"/>
    <p:sldId id="323" r:id="rId47"/>
    <p:sldId id="324" r:id="rId48"/>
    <p:sldId id="269" r:id="rId49"/>
    <p:sldId id="325" r:id="rId50"/>
    <p:sldId id="326" r:id="rId51"/>
    <p:sldId id="327" r:id="rId52"/>
    <p:sldId id="328" r:id="rId53"/>
    <p:sldId id="277" r:id="rId54"/>
    <p:sldId id="273" r:id="rId55"/>
    <p:sldId id="309" r:id="rId56"/>
    <p:sldId id="310" r:id="rId57"/>
    <p:sldId id="314" r:id="rId58"/>
    <p:sldId id="311" r:id="rId59"/>
    <p:sldId id="312" r:id="rId60"/>
    <p:sldId id="313" r:id="rId61"/>
    <p:sldId id="279" r:id="rId62"/>
    <p:sldId id="275" r:id="rId63"/>
    <p:sldId id="276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>
      <p:cViewPr varScale="1">
        <p:scale>
          <a:sx n="94" d="100"/>
          <a:sy n="94" d="100"/>
        </p:scale>
        <p:origin x="108" y="504"/>
      </p:cViewPr>
      <p:guideLst/>
    </p:cSldViewPr>
  </p:slideViewPr>
  <p:outlineViewPr>
    <p:cViewPr>
      <p:scale>
        <a:sx n="33" d="100"/>
        <a:sy n="33" d="100"/>
      </p:scale>
      <p:origin x="0" y="-89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FA38F-B7EE-40A5-BF0A-424611451B5A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22375-8765-45BF-AA5E-53059EF4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7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9A68-D842-4325-8E3C-D0615ECC7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A24AF-F4E5-4031-B8D1-B940BCF1D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5751-3100-40D5-8C23-9C33A4D9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fld id="{C45E667B-40C4-4F6A-8EF0-B6EBD52DE697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AE1F-E005-4D59-8822-09E8D8B4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3CF0C-F540-4B7A-9F67-9C558514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Roguelike Celebration 2020</a:t>
            </a:r>
            <a:fld id="{696B997C-D4AC-4557-A4EB-8D78EFD91B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2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E2EE-964E-424C-8095-AF36C0A9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95A2A-709F-46D7-ADBE-32E5D7C45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46FE-57CE-4F70-92A1-8793869E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4A37-1837-43BC-9195-F4FDC601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A72F-A036-44BA-B7D0-27B3609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38BA7-A152-4673-BFB2-CCA12FF94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E3DD9-FA98-4CE2-ABF9-35169C07B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4BB59-0183-4A1D-B2A7-66ADDA75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B00D-8CD1-4EDE-B45F-39F50C00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A30E-E219-45CB-B824-D44B29F1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B554-ADC2-443E-A549-4DCEEE1D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ECEB-2508-491D-8D49-3C04A25D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55D-2163-4532-9425-BA3F0A22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3FF8-81A6-4885-AE53-725EADAB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4BB6-E5AC-4CC5-AF8D-5A42718B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317C-8F8D-4D3A-AC59-F1E26D69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7D23-E034-403E-862F-5CFD530B7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CDB3-4F4C-41D6-816D-760B7F4B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5CE8-DF29-49F4-BD71-5F0C1027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AF78-AB34-43C1-8DFE-50CEFE82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47FC-4D83-4E51-866A-17C1A8FA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C562-FEE2-428E-B4F5-5A77A6071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2805C-F7C4-4466-9E67-ADF753F46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439F8-07DD-4C14-B74A-857F2626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D642F-71D0-416A-BCEE-AC16BBE7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67F8C-B8BC-426A-914B-96EB96C7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2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B987-35D0-4CBA-807E-42D6D18B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4ED1F-D2F1-4DF5-9933-262D9193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2F727-0F61-40EA-B769-4A3D9B00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EE11B-0A8F-4401-8F9F-9AF4C2AFE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4E2A3-7901-43E5-B19E-64E17910D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0A249-FC40-4FFF-99BD-C32E9B5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F77E2-F5F2-4917-A43A-9526CA77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11C29-1772-4B30-BF8F-CF1DDF99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FC3F-2647-493D-B8C7-1C07D705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62EC9-A43E-4E94-90C6-73EDCE02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A869-6C7D-4EF2-B07B-E9C9AB13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C0692-2C50-43CD-8EF0-EAE9CB14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24B99-4258-492E-8CD9-AD2D4BB9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1918-EC10-4826-93C5-EB80A8AD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67CF-2260-47DB-8F84-D76CD0B3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1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DB86-4C51-436D-96D4-F181EF7D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B09F-B133-4C58-BD7E-FCFA8722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9AECA-628A-436A-AC52-C4C5DF77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0C58B-50DE-4A7B-94B4-34A20623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9499-1132-4638-BCCB-650F7F1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5FE1-7F89-4235-99FF-97313D83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4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9DF3-BB19-47B6-8416-021F59F2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872F7-0F74-4A2B-B490-CAE8BF1B0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64FD0-092E-4C99-9967-22ED2294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351FD-4EAA-41B9-90CE-9D079B43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6AD1-58EA-4474-AA13-56B35410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6200D-F8DC-4D58-A416-C0CDD148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98CB9-53F7-4153-9949-C697025B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AD231-964B-48D4-B624-DBCB7AA0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693A-74E3-4796-A998-A872317B0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667B-40C4-4F6A-8EF0-B6EBD52DE697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5E38-742A-4EEE-80DD-76B445FA9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4A9D1-9C82-4B4B-B1BC-D3258A5D6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6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3979-8C2E-4C54-8A99-9E997B01E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Procedural Map</a:t>
            </a:r>
            <a:r>
              <a:rPr lang="en-US" baseline="0" dirty="0"/>
              <a:t> Generation Techniques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38B5C-DE00-4D0C-A435-C0B6A2ECB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Herbert Wolverson</a:t>
            </a:r>
            <a:br>
              <a:rPr lang="en-US" dirty="0"/>
            </a:br>
            <a:r>
              <a:rPr lang="en-US" dirty="0"/>
              <a:t>Roguelike Celebration 2020</a:t>
            </a:r>
          </a:p>
        </p:txBody>
      </p:sp>
    </p:spTree>
    <p:extLst>
      <p:ext uri="{BB962C8B-B14F-4D97-AF65-F5344CB8AC3E}">
        <p14:creationId xmlns:p14="http://schemas.microsoft.com/office/powerpoint/2010/main" val="60813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77AA-4EC7-487D-A8DF-4E8762F1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Man’s Sky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568B1-4FA7-47A3-8F5A-871CF04F5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2793-6E9A-4457-8782-67507F4D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Basic Generation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101C-C620-4E8E-93A3-2C249FAA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29DF-4875-41DC-92B2-E1A92E22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Room-Based</a:t>
            </a:r>
            <a:r>
              <a:rPr lang="en-US" baseline="0" dirty="0"/>
              <a:t>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63A6-BA4D-4903-89F0-53303A0EB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probably seen this in Roguelike development tutorials.</a:t>
            </a:r>
          </a:p>
          <a:p>
            <a:r>
              <a:rPr lang="en-US" dirty="0"/>
              <a:t>Simple algorithm:</a:t>
            </a:r>
          </a:p>
          <a:p>
            <a:pPr lvl="1"/>
            <a:r>
              <a:rPr lang="en-US" dirty="0"/>
              <a:t>Start with a solid map.</a:t>
            </a:r>
          </a:p>
          <a:p>
            <a:pPr lvl="1"/>
            <a:r>
              <a:rPr lang="en-US" dirty="0"/>
              <a:t>Randomly select a room area.</a:t>
            </a:r>
          </a:p>
          <a:p>
            <a:pPr lvl="2"/>
            <a:r>
              <a:rPr lang="en-US" dirty="0"/>
              <a:t>If the room is solid, carve it out and store it in the “rooms” list.</a:t>
            </a:r>
          </a:p>
          <a:p>
            <a:pPr lvl="1"/>
            <a:r>
              <a:rPr lang="en-US" dirty="0"/>
              <a:t>Repeat until you have enough rooms.</a:t>
            </a:r>
          </a:p>
          <a:p>
            <a:pPr lvl="1"/>
            <a:r>
              <a:rPr lang="en-US" dirty="0"/>
              <a:t>Iterate your rooms list, and add dog-leg corridors.</a:t>
            </a:r>
          </a:p>
        </p:txBody>
      </p:sp>
    </p:spTree>
    <p:extLst>
      <p:ext uri="{BB962C8B-B14F-4D97-AF65-F5344CB8AC3E}">
        <p14:creationId xmlns:p14="http://schemas.microsoft.com/office/powerpoint/2010/main" val="3690561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6012-2F30-4314-B0C8-2447C100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solid map, add one room at random.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360F8-7D09-4411-9906-D937B48E1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9B26-C094-464F-8BC8-E9FC7AF4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</a:t>
            </a:r>
            <a:r>
              <a:rPr lang="en-US" baseline="0" dirty="0"/>
              <a:t> second room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A79ADE-A061-4826-817F-F6BFEB41E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4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6F9D-F865-4AFD-A81C-5517628F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Adding Rooms</a:t>
            </a:r>
            <a:r>
              <a:rPr lang="en-US" baseline="0" dirty="0"/>
              <a:t> – Don’t Add Overlapping Ones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877DF-45A1-4961-A1C5-AAF61CE60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3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326-A2EF-43CC-83D6-5A36185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Corridors – Dog-leg Style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2399B-1632-463F-9DCE-F64C96C84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88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8A8A-9831-4430-AF5C-F62FCE21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Corridors Until Every Room is Connected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21D6D2-1BEE-4213-BD61-FEB7F7A43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3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8581-96AC-4068-9189-2E51399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Algorithm - Animated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716E4-8896-4A2A-AE26-A3DDA4F23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228886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0F9C-B833-4F3D-A069-79B3E816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Sub-Divide Room-Based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F6AC-19BE-4955-89F1-8ED10E7F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Nicer room generation. </a:t>
            </a:r>
            <a:r>
              <a:rPr lang="en-US" i="1" dirty="0" err="1"/>
              <a:t>Nethack</a:t>
            </a:r>
            <a:r>
              <a:rPr lang="en-US" dirty="0"/>
              <a:t> uses it. (In BSP form)</a:t>
            </a:r>
          </a:p>
          <a:p>
            <a:r>
              <a:rPr lang="en-US" dirty="0"/>
              <a:t>Divide your map into squares – and divide those squares into squares.</a:t>
            </a:r>
          </a:p>
          <a:p>
            <a:r>
              <a:rPr lang="en-US" dirty="0"/>
              <a:t>Each sub-square </a:t>
            </a:r>
            <a:r>
              <a:rPr lang="en-US" i="1" dirty="0"/>
              <a:t>might</a:t>
            </a:r>
            <a:r>
              <a:rPr lang="en-US" dirty="0"/>
              <a:t> become a room.</a:t>
            </a:r>
          </a:p>
          <a:p>
            <a:r>
              <a:rPr lang="en-US" dirty="0"/>
              <a:t>Sort rooms and add corridors.</a:t>
            </a:r>
          </a:p>
        </p:txBody>
      </p:sp>
    </p:spTree>
    <p:extLst>
      <p:ext uri="{BB962C8B-B14F-4D97-AF65-F5344CB8AC3E}">
        <p14:creationId xmlns:p14="http://schemas.microsoft.com/office/powerpoint/2010/main" val="351254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7974-F0F8-446E-8F6D-B515B269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Herbert</a:t>
            </a:r>
            <a:r>
              <a:rPr lang="en-US" baseline="0" dirty="0"/>
              <a:t> Wolverson?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46CA-33C3-4825-BC84-C019FFF2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 of the “Rust Roguelike Tutorial”</a:t>
            </a:r>
          </a:p>
          <a:p>
            <a:r>
              <a:rPr lang="en-US" dirty="0"/>
              <a:t>Author of upcoming book - </a:t>
            </a:r>
            <a:r>
              <a:rPr lang="en-US" i="1" dirty="0"/>
              <a:t>Learn Rust: Make 2D Games</a:t>
            </a:r>
            <a:endParaRPr lang="en-US" dirty="0"/>
          </a:p>
          <a:p>
            <a:r>
              <a:rPr lang="en-US" dirty="0"/>
              <a:t>Author of </a:t>
            </a:r>
            <a:r>
              <a:rPr lang="en-US" i="1" dirty="0" err="1"/>
              <a:t>Nox</a:t>
            </a:r>
            <a:r>
              <a:rPr lang="en-US" i="1" dirty="0"/>
              <a:t> Futura </a:t>
            </a:r>
            <a:r>
              <a:rPr lang="en-US" dirty="0"/>
              <a:t>and far too many words on </a:t>
            </a:r>
            <a:r>
              <a:rPr lang="en-US" u="sng" dirty="0"/>
              <a:t>r/</a:t>
            </a:r>
            <a:r>
              <a:rPr lang="en-US" u="sng" dirty="0" err="1"/>
              <a:t>roguelikedev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49929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1A6C-CDEE-4FCA-8AC8-44A2DA1D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Subdivide the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C302BE-8D31-4247-B978-30D114EC2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71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B265-83FB-4D5E-B78A-40F82A6D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each region. Either divide,</a:t>
            </a:r>
            <a:r>
              <a:rPr lang="en-US" baseline="0" dirty="0"/>
              <a:t> or add a room.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34588D-5931-4DDE-BDEC-A7905BCDE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3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B8EA-1FB5-45A5-88CF-224E2020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</a:t>
            </a:r>
            <a:r>
              <a:rPr lang="en-US" baseline="0" dirty="0"/>
              <a:t> Adding Rooms, Sort by X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67CD12-CA8B-4654-870C-63B75609E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97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5924-4A41-49A9-93BE-6FB691D8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Corridors as Before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5BAAFD-9FF7-474E-B0B0-8F70C7BFA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1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43A6-A218-43C7-84CC-F5318192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Sub-Division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B8FA0-BB4C-47A8-B6EA-5B952EDC1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1838404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9DE9-6465-42C2-83A5-CB4050C3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EC57-79E1-4B0F-A8B3-638CB69B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Evolve order from chaos.</a:t>
            </a:r>
          </a:p>
          <a:p>
            <a:r>
              <a:rPr lang="en-US" dirty="0"/>
              <a:t>Treat each cell as its own entity, make “live” (become a floor) or “die” (become a wall) decisions by counting neighbors.</a:t>
            </a:r>
          </a:p>
          <a:p>
            <a:r>
              <a:rPr lang="en-US" dirty="0"/>
              <a:t>Great for organic, natural looking maps.</a:t>
            </a:r>
          </a:p>
        </p:txBody>
      </p:sp>
    </p:spTree>
    <p:extLst>
      <p:ext uri="{BB962C8B-B14F-4D97-AF65-F5344CB8AC3E}">
        <p14:creationId xmlns:p14="http://schemas.microsoft.com/office/powerpoint/2010/main" val="3647974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2BB4-5FE1-41A2-9E2F-0EB1D0D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Some Chaos (55% walls)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363EC-7881-4649-9800-8F4475029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81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7204-A80B-4528-B30B-547CE37F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 tile,</a:t>
            </a:r>
            <a:r>
              <a:rPr lang="en-US" baseline="0" dirty="0"/>
              <a:t> count neighbors and decide on its future.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DBAACE-44D5-4143-86A5-1BA722D77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97" y="2121265"/>
            <a:ext cx="3531405" cy="3760057"/>
          </a:xfrm>
        </p:spPr>
      </p:pic>
    </p:spTree>
    <p:extLst>
      <p:ext uri="{BB962C8B-B14F-4D97-AF65-F5344CB8AC3E}">
        <p14:creationId xmlns:p14="http://schemas.microsoft.com/office/powerpoint/2010/main" val="555680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C4B0-541B-4057-A696-6F3C3CCA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each iteration run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E487E-12A7-4DE9-BCEA-D868C49DE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90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3C2F-9F2D-4DF8-8FB1-480B7A11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Cellular Automata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B58C65-2764-4682-BC05-D764B8767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373223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ABA6-F0BA-4625-A0B1-08F20E95F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and Slides available at: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97DCC6-355D-44C1-A9E3-6B912CF30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https://github.com/thebracket/roguelike-celebration-2020</a:t>
            </a:r>
          </a:p>
        </p:txBody>
      </p:sp>
    </p:spTree>
    <p:extLst>
      <p:ext uri="{BB962C8B-B14F-4D97-AF65-F5344CB8AC3E}">
        <p14:creationId xmlns:p14="http://schemas.microsoft.com/office/powerpoint/2010/main" val="3516746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7A7A-2506-4797-962E-A81FA26D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Drunkard’s</a:t>
            </a:r>
            <a:r>
              <a:rPr lang="en-US" baseline="0" dirty="0"/>
              <a:t> Walk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7D61-1EA3-40E4-BBC7-5983AEBF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an Umber Hulk an unlimited pot of beer, and see what happens.</a:t>
            </a:r>
          </a:p>
          <a:p>
            <a:r>
              <a:rPr lang="en-US" dirty="0"/>
              <a:t>Starts with a solid level.</a:t>
            </a:r>
          </a:p>
          <a:p>
            <a:r>
              <a:rPr lang="en-US" dirty="0"/>
              <a:t>Place a digger, and have them stagger randomly clearing tiles.</a:t>
            </a:r>
          </a:p>
          <a:p>
            <a:r>
              <a:rPr lang="en-US" dirty="0"/>
              <a:t>Find an open tile, and start a new digger there.</a:t>
            </a:r>
          </a:p>
          <a:p>
            <a:r>
              <a:rPr lang="en-US" dirty="0"/>
              <a:t>Repeat until you have a sufficiently open map.</a:t>
            </a:r>
          </a:p>
        </p:txBody>
      </p:sp>
    </p:spTree>
    <p:extLst>
      <p:ext uri="{BB962C8B-B14F-4D97-AF65-F5344CB8AC3E}">
        <p14:creationId xmlns:p14="http://schemas.microsoft.com/office/powerpoint/2010/main" val="2450179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B735-4C3B-465B-8DD5-8B9B9E1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Random Digger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9468E3-EBFC-4E37-8D4E-F6D6719D4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03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EA2B-58F7-4242-96F4-EFDB5C13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Random Digger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A3B5FB-13E6-41A0-A82B-4D41E87EE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96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99D9-E29E-4E50-B7F9-58629EE8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Digging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9632AC-A020-497C-AAD3-D6BB7B5BE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71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58D4-1AD4-42B4-BB82-45485109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Drunkard’s Walk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AFF850-FAD7-46A2-8E7F-B6A224AD5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1628320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65BD-7782-4971-8EBB-FBDE2B50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</a:t>
            </a:r>
            <a:r>
              <a:rPr lang="en-US" baseline="0" dirty="0"/>
              <a:t> Limited Aggregation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3AFF-C76B-45D2-884F-433F068B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Drunkard’s Walk.</a:t>
            </a:r>
          </a:p>
          <a:p>
            <a:r>
              <a:rPr lang="en-US" dirty="0"/>
              <a:t>Instead of digging from a random mover’s location, you fire a particle from a random point – and carve out the first wall adjacent to a floor that they hit.</a:t>
            </a:r>
          </a:p>
          <a:p>
            <a:r>
              <a:rPr lang="en-US" dirty="0"/>
              <a:t>Several variations on this theme.</a:t>
            </a:r>
          </a:p>
        </p:txBody>
      </p:sp>
    </p:spTree>
    <p:extLst>
      <p:ext uri="{BB962C8B-B14F-4D97-AF65-F5344CB8AC3E}">
        <p14:creationId xmlns:p14="http://schemas.microsoft.com/office/powerpoint/2010/main" val="489016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2C70-DE06-412E-9369-2EDDCFFA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Seed Area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5017D9-3E79-416E-B400-A9003CCE3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844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86FE-B6E9-45AC-85D4-AE9FC913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Particle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9CCB8F-63E4-48C8-8D8D-B2C010D46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06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844E-7161-41D2-A71B-C57DFA3F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Firing!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1F7715-6B56-4761-B1E6-B4ADFA29B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23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B394-285A-44B6-895C-85563B1D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Inwards</a:t>
            </a:r>
            <a:r>
              <a:rPr lang="en-US" baseline="0" dirty="0"/>
              <a:t> DLA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B8F544-7D1D-49A9-B222-DB7E9DF11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45976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99A7-D247-4D5C-AFA8-F5AADD9A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78A9-B1FB-46D4-8194-97E18CEF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Procedural Generation?</a:t>
            </a:r>
          </a:p>
          <a:p>
            <a:r>
              <a:rPr lang="en-US" dirty="0"/>
              <a:t>How does it fit in with hand-made content?</a:t>
            </a:r>
          </a:p>
          <a:p>
            <a:r>
              <a:rPr lang="en-US" dirty="0"/>
              <a:t>History of Procedural Generation (more slides)</a:t>
            </a:r>
          </a:p>
        </p:txBody>
      </p:sp>
    </p:spTree>
    <p:extLst>
      <p:ext uri="{BB962C8B-B14F-4D97-AF65-F5344CB8AC3E}">
        <p14:creationId xmlns:p14="http://schemas.microsoft.com/office/powerpoint/2010/main" val="1400163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CBC3-E902-49CF-ACD3-D8F90FE4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DLA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B7B8-B5DF-4D83-9832-36B7AB93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how the particle travels.</a:t>
            </a:r>
          </a:p>
          <a:p>
            <a:r>
              <a:rPr lang="en-US" dirty="0"/>
              <a:t>Outwards: start in the middle and keep going outwards until you hit a wall. Very similar to drunkard’s walk.</a:t>
            </a:r>
          </a:p>
          <a:p>
            <a:r>
              <a:rPr lang="en-US" dirty="0"/>
              <a:t>Attractor: attract particles towards a point, for an open center with random edges.</a:t>
            </a:r>
          </a:p>
        </p:txBody>
      </p:sp>
    </p:spTree>
    <p:extLst>
      <p:ext uri="{BB962C8B-B14F-4D97-AF65-F5344CB8AC3E}">
        <p14:creationId xmlns:p14="http://schemas.microsoft.com/office/powerpoint/2010/main" val="136424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AF2F-67B1-434F-BBA9-EFC63DCF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Central</a:t>
            </a:r>
            <a:r>
              <a:rPr lang="en-US" baseline="0" dirty="0"/>
              <a:t> Attractor DLA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B8C3B-CC93-404D-80E8-6F0EA17E6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3798626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D781-8BDC-431D-81B0-4983FB31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Symmetrical DLA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60987-5BBB-4C33-987B-8FD7494B7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817542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8A49-DBDA-4CD7-A663-F9E8E2FF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Meta-Builders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6E82-7C8C-4960-B9B3-A0E6B3AEF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algorithm isn’t always enough.</a:t>
            </a:r>
          </a:p>
          <a:p>
            <a:r>
              <a:rPr lang="en-US" dirty="0"/>
              <a:t>You can always run a </a:t>
            </a:r>
            <a:r>
              <a:rPr lang="en-US" i="1" dirty="0"/>
              <a:t>second</a:t>
            </a:r>
            <a:r>
              <a:rPr lang="en-US" dirty="0"/>
              <a:t> algorithm using your first as its input.</a:t>
            </a:r>
          </a:p>
        </p:txBody>
      </p:sp>
    </p:spTree>
    <p:extLst>
      <p:ext uri="{BB962C8B-B14F-4D97-AF65-F5344CB8AC3E}">
        <p14:creationId xmlns:p14="http://schemas.microsoft.com/office/powerpoint/2010/main" val="137979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1F0C-9813-4A7A-824E-C66E053B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Eroding Maps with DLA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2525E6-0893-4F2B-8E08-AC675D074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0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9BAD-2262-4715-9CB1-D5D4AD1F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Erosion – Pick a starting point, path randomly until you hit a wall. Dig.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A867DE-90EA-4DEC-8AA3-9BB6ADFB2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71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B547-E45B-418D-AAF7-40FAE04A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Erosion – Keep Digging!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9BC46D-8742-44D1-9D2F-0C7B47348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37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1477-8C24-40B4-9729-6049C554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Erosion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69048-5A4E-42F2-8ABF-0F7F443CB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28899559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9A8A-4F8D-4655-8228-4ED9280D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4358-4CED-48CA-B84A-FE789F2F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have to use just one technique on a map.</a:t>
            </a:r>
          </a:p>
          <a:p>
            <a:r>
              <a:rPr lang="en-US" dirty="0"/>
              <a:t>Transition maps really benefit from layering multiple techniques.</a:t>
            </a:r>
          </a:p>
        </p:txBody>
      </p:sp>
    </p:spTree>
    <p:extLst>
      <p:ext uri="{BB962C8B-B14F-4D97-AF65-F5344CB8AC3E}">
        <p14:creationId xmlns:p14="http://schemas.microsoft.com/office/powerpoint/2010/main" val="3639117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4210-B319-44F7-910E-4734E608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Layers:</a:t>
            </a:r>
            <a:r>
              <a:rPr lang="en-US" baseline="0" dirty="0"/>
              <a:t> Start with a Room Map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9E3403-B0D2-4919-92E4-FDB0A45B3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1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FE04-6DC9-484C-A3C2-7EE1D244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FFA70-88F0-4BD1-908D-B0199128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7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11E9-765A-4365-91BF-8C5FA296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Layers: Make a Cellular Automata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B3978D-7A20-4EBC-BEA2-F4CDF6DFF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22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0062-B6D9-49C6-92E9-9571A01C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Layers: Add</a:t>
            </a:r>
            <a:r>
              <a:rPr lang="en-US" baseline="0" dirty="0"/>
              <a:t> them together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6168BE-4B93-4FD3-BEC5-D9F81F8C0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76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EC69-0662-4CC4-B2F8-DB2B4808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Layers: Extra Fancy with a Prefab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2E8CFB-25CF-42C3-9DF2-DF8B0802D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738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98EB-EB14-4AA3-A2F3-93F16F82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Collapse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680E-43CF-41B6-8525-D20C6F36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86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48D1-34B2-4B59-AA9F-4E572721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– Let’s Make Some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2EE5-7262-4D89-A488-48E76C10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7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99A4-1EA2-493B-83CD-BB4E75DE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Perlin &amp; Simplex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9377-FA2C-480E-AA65-99D62880B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181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8CAF-E99C-42EC-B01A-F7A95C03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Noise Map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1E8F3-1A17-4F34-97E9-29D32392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232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C23B-C326-43A9-82A3-E417057C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  <a:r>
              <a:rPr lang="en-US" baseline="0" dirty="0"/>
              <a:t> </a:t>
            </a:r>
            <a:r>
              <a:rPr lang="en-US" baseline="0" dirty="0" err="1"/>
              <a:t>Tunables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A21B9-4BE6-46F8-B5A4-D367A2944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42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0F56-6CDE-4DF0-95FB-C7D83D27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 Overworld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95FE-6603-406D-947E-468A1C20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394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6ECF-6539-4DC7-9F1A-D36F4CDC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Spherical</a:t>
            </a:r>
            <a:r>
              <a:rPr lang="en-US" baseline="0" dirty="0"/>
              <a:t> World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DC5B9-71DA-44C0-A52E-35F421B9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5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5368-ECAF-4280-901F-304A9C11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02062-419F-4A98-9C23-E8ACB070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31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EFC4-40E6-42F5-A41F-DA36D8AA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3D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C3BB-E964-45B9-A53E-56910758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616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EFD-6BB0-4705-BD82-297BA51C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 – Prefabs/Vaults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B016-3A47-4BD6-9336-E19F787A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83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C10A-DCC4-40DF-8C7C-80872799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09C8-A67C-4390-B961-6CAD02F1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304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6675-6F28-4DC1-A4B0-55EDC2B3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9C96-7CA0-48DB-8F09-1F603365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Source code: 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https://github.com/thebracket/roguelike-celebration-2020</a:t>
            </a:r>
            <a:b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en-US" dirty="0"/>
              <a:t>I wrote a book: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Learn Rust: Build 2D Games</a:t>
            </a:r>
            <a:b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US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Available soon from PragProg.com</a:t>
            </a:r>
          </a:p>
        </p:txBody>
      </p:sp>
    </p:spTree>
    <p:extLst>
      <p:ext uri="{BB962C8B-B14F-4D97-AF65-F5344CB8AC3E}">
        <p14:creationId xmlns:p14="http://schemas.microsoft.com/office/powerpoint/2010/main" val="60506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3CCC-006A-4E97-BCF4-D599007A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Civilization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CD1A8-CBED-4FE4-8D37-29220B23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4E34-1145-4110-8752-CFA34FBA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Dwarf Fortress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9F1E-F5A3-45A5-897F-527248E01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4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E7A8-EB62-45F7-94E9-812F8AF3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Dungeon Crawl: Stone Soup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A13A-D69A-4AAA-8F72-9C607B9B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1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24591</TotalTime>
  <Words>707</Words>
  <Application>Microsoft Office PowerPoint</Application>
  <PresentationFormat>Widescreen</PresentationFormat>
  <Paragraphs>103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Consolas</vt:lpstr>
      <vt:lpstr>Verdana</vt:lpstr>
      <vt:lpstr>Office Theme</vt:lpstr>
      <vt:lpstr>Procedural Map Generation Techniques</vt:lpstr>
      <vt:lpstr>Who is Herbert Wolverson?</vt:lpstr>
      <vt:lpstr>Source Code and Slides available at:</vt:lpstr>
      <vt:lpstr>Introduction</vt:lpstr>
      <vt:lpstr>Rogue</vt:lpstr>
      <vt:lpstr>Elite</vt:lpstr>
      <vt:lpstr>Civilization</vt:lpstr>
      <vt:lpstr>Dwarf Fortress</vt:lpstr>
      <vt:lpstr>Dungeon Crawl: Stone Soup</vt:lpstr>
      <vt:lpstr>No Man’s Sky</vt:lpstr>
      <vt:lpstr>PART 1 – Basic Generation Techniques</vt:lpstr>
      <vt:lpstr>Simple Room-Based Generation</vt:lpstr>
      <vt:lpstr>Start with a solid map, add one room at random.</vt:lpstr>
      <vt:lpstr>Add a second room</vt:lpstr>
      <vt:lpstr>Keep Adding Rooms – Don’t Add Overlapping Ones</vt:lpstr>
      <vt:lpstr>Add Corridors – Dog-leg Style</vt:lpstr>
      <vt:lpstr>Add More Corridors Until Every Room is Connected</vt:lpstr>
      <vt:lpstr>Room Algorithm - Animated</vt:lpstr>
      <vt:lpstr>Sub-Divide Room-Based Generation</vt:lpstr>
      <vt:lpstr>Subdivide the map</vt:lpstr>
      <vt:lpstr>Consider each region. Either divide, or add a room.</vt:lpstr>
      <vt:lpstr>Keep Adding Rooms, Sort by X</vt:lpstr>
      <vt:lpstr>Add Corridors as Before</vt:lpstr>
      <vt:lpstr>Animated Sub-Division</vt:lpstr>
      <vt:lpstr>Cellular Automata</vt:lpstr>
      <vt:lpstr>Start with Some Chaos (55% walls)</vt:lpstr>
      <vt:lpstr>For each tile, count neighbors and decide on its future.</vt:lpstr>
      <vt:lpstr>Let each iteration run</vt:lpstr>
      <vt:lpstr>Animated Cellular Automata</vt:lpstr>
      <vt:lpstr>Drunkard’s Walk</vt:lpstr>
      <vt:lpstr>First Random Digger</vt:lpstr>
      <vt:lpstr>Second Random Digger</vt:lpstr>
      <vt:lpstr>Keep Digging</vt:lpstr>
      <vt:lpstr>Animated Drunkard’s Walk</vt:lpstr>
      <vt:lpstr>Diffusion Limited Aggregation</vt:lpstr>
      <vt:lpstr>Starting Seed Area</vt:lpstr>
      <vt:lpstr>First Particle</vt:lpstr>
      <vt:lpstr>Keep Firing!</vt:lpstr>
      <vt:lpstr>Animated Inwards DLA</vt:lpstr>
      <vt:lpstr>DLA Variations</vt:lpstr>
      <vt:lpstr>Animated Central Attractor DLA</vt:lpstr>
      <vt:lpstr>Symmetrical DLA</vt:lpstr>
      <vt:lpstr>PART 2 – Meta-Builders</vt:lpstr>
      <vt:lpstr>Eroding Maps with DLA</vt:lpstr>
      <vt:lpstr>Erosion – Pick a starting point, path randomly until you hit a wall. Dig.</vt:lpstr>
      <vt:lpstr>Erosion – Keep Digging!</vt:lpstr>
      <vt:lpstr>Animated Erosion</vt:lpstr>
      <vt:lpstr>Combining Layers</vt:lpstr>
      <vt:lpstr>Layers: Start with a Room Map</vt:lpstr>
      <vt:lpstr>Layers: Make a Cellular Automata Map</vt:lpstr>
      <vt:lpstr>Layers: Add them together</vt:lpstr>
      <vt:lpstr>Layers: Extra Fancy with a Prefab</vt:lpstr>
      <vt:lpstr>Waveform Collapse</vt:lpstr>
      <vt:lpstr>PART 3 – Let’s Make Some Noise</vt:lpstr>
      <vt:lpstr>Perlin &amp; Simplex Noise</vt:lpstr>
      <vt:lpstr>What does a Noise Map look like?</vt:lpstr>
      <vt:lpstr>Noise Tunables</vt:lpstr>
      <vt:lpstr>Making an Overworld</vt:lpstr>
      <vt:lpstr>Making a Spherical World</vt:lpstr>
      <vt:lpstr>Making a 3D Map</vt:lpstr>
      <vt:lpstr>PART 4 – Prefabs/Vaults</vt:lpstr>
      <vt:lpstr>Wrap-Up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Map Generation Techniques</dc:title>
  <dc:creator>Herbert Ẃolverson</dc:creator>
  <cp:lastModifiedBy>Herbert Ẃolverson</cp:lastModifiedBy>
  <cp:revision>33</cp:revision>
  <dcterms:created xsi:type="dcterms:W3CDTF">2020-08-25T18:06:00Z</dcterms:created>
  <dcterms:modified xsi:type="dcterms:W3CDTF">2020-09-12T14:51:52Z</dcterms:modified>
</cp:coreProperties>
</file>