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7" r:id="rId4"/>
    <p:sldId id="258" r:id="rId5"/>
    <p:sldId id="266" r:id="rId6"/>
    <p:sldId id="259" r:id="rId7"/>
    <p:sldId id="278" r:id="rId8"/>
    <p:sldId id="288" r:id="rId9"/>
    <p:sldId id="289" r:id="rId10"/>
    <p:sldId id="290" r:id="rId11"/>
    <p:sldId id="281" r:id="rId12"/>
    <p:sldId id="291" r:id="rId13"/>
    <p:sldId id="260" r:id="rId14"/>
    <p:sldId id="280" r:id="rId15"/>
    <p:sldId id="292" r:id="rId16"/>
    <p:sldId id="293" r:id="rId17"/>
    <p:sldId id="294" r:id="rId18"/>
    <p:sldId id="295" r:id="rId19"/>
    <p:sldId id="296" r:id="rId20"/>
    <p:sldId id="284" r:id="rId21"/>
    <p:sldId id="298" r:id="rId22"/>
    <p:sldId id="300" r:id="rId23"/>
    <p:sldId id="299" r:id="rId24"/>
    <p:sldId id="263" r:id="rId25"/>
    <p:sldId id="285" r:id="rId26"/>
    <p:sldId id="301" r:id="rId27"/>
    <p:sldId id="302" r:id="rId28"/>
    <p:sldId id="303" r:id="rId29"/>
    <p:sldId id="264" r:id="rId30"/>
    <p:sldId id="286" r:id="rId31"/>
    <p:sldId id="265" r:id="rId32"/>
    <p:sldId id="267" r:id="rId33"/>
    <p:sldId id="268" r:id="rId34"/>
    <p:sldId id="269" r:id="rId35"/>
    <p:sldId id="277" r:id="rId36"/>
    <p:sldId id="273" r:id="rId37"/>
    <p:sldId id="279" r:id="rId38"/>
    <p:sldId id="275" r:id="rId39"/>
    <p:sldId id="2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40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 order from chaos.</a:t>
            </a:r>
          </a:p>
          <a:p>
            <a:r>
              <a:rPr lang="en-US" dirty="0"/>
              <a:t>Treat each cell as its own entity, make “live” (become a floor) or “die” (become a wall) decisions by counting neighbors.</a:t>
            </a:r>
          </a:p>
          <a:p>
            <a:r>
              <a:rPr lang="en-US" dirty="0"/>
              <a:t>Great for organic, natural looking maps.</a:t>
            </a:r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book - </a:t>
            </a:r>
            <a:r>
              <a:rPr lang="en-US" i="1" dirty="0"/>
              <a:t>Learn Rust: Make 2D Games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Some Chaos (55% walls)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363EC-7881-4649-9800-8F447502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204-A80B-4528-B30B-547CE37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tile,</a:t>
            </a:r>
            <a:r>
              <a:rPr lang="en-US" baseline="0" dirty="0"/>
              <a:t> count neighbors and decide on its future.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BAACE-44D5-4143-86A5-1BA722D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97" y="2121265"/>
            <a:ext cx="3531405" cy="3760057"/>
          </a:xfrm>
        </p:spPr>
      </p:pic>
    </p:spTree>
    <p:extLst>
      <p:ext uri="{BB962C8B-B14F-4D97-AF65-F5344CB8AC3E}">
        <p14:creationId xmlns:p14="http://schemas.microsoft.com/office/powerpoint/2010/main" val="55568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4B0-541B-4057-A696-6F3C3CCA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each iteration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487E-12A7-4DE9-BCEA-D868C49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C2F-9F2D-4DF8-8FB1-480B7A1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Cellular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8C65-2764-4682-BC05-D764B876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3223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Umber Hulk an unlimited pot of beer, and see what happens.</a:t>
            </a:r>
          </a:p>
          <a:p>
            <a:r>
              <a:rPr lang="en-US" dirty="0"/>
              <a:t>Starts with a solid level.</a:t>
            </a:r>
          </a:p>
          <a:p>
            <a:r>
              <a:rPr lang="en-US" dirty="0"/>
              <a:t>Place a digger, and have them stagger randomly clearing tiles.</a:t>
            </a:r>
          </a:p>
          <a:p>
            <a:r>
              <a:rPr lang="en-US" dirty="0"/>
              <a:t>Find an open tile, and start a new digger there.</a:t>
            </a:r>
          </a:p>
          <a:p>
            <a:r>
              <a:rPr lang="en-US" dirty="0"/>
              <a:t>Repeat until you have a sufficiently open map.</a:t>
            </a:r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468E3-EBFC-4E37-8D4E-F6D6719D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EA2B-58F7-4242-96F4-EFDB5C1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3B5FB-13E6-41A0-A82B-4D41E87E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99D9-E29E-4E50-B7F9-58629EE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Digging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632AC-A020-497C-AAD3-D6BB7B5B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58D4-1AD4-42B4-BB82-4548510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Drunkard’s Walk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F850-FAD7-46A2-8E7F-B6A224AD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628320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BA6-F0BA-4625-A0B1-08F20E95F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and Slides available at: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97DCC6-355D-44C1-A9E3-6B912CF30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</a:p>
        </p:txBody>
      </p:sp>
    </p:spTree>
    <p:extLst>
      <p:ext uri="{BB962C8B-B14F-4D97-AF65-F5344CB8AC3E}">
        <p14:creationId xmlns:p14="http://schemas.microsoft.com/office/powerpoint/2010/main" val="351674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F249-9557-4A3D-972E-3CB87B49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33-62CF-4400-9A8D-F3E212C7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Hive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533-FB78-43F8-9FB7-C7AA0C56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8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Meta-Builders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algorithm isn’t always enough.</a:t>
            </a:r>
          </a:p>
          <a:p>
            <a:r>
              <a:rPr lang="en-US" dirty="0"/>
              <a:t>You can always run a </a:t>
            </a:r>
            <a:r>
              <a:rPr lang="en-US" i="1" dirty="0"/>
              <a:t>second</a:t>
            </a:r>
            <a:r>
              <a:rPr lang="en-US" dirty="0"/>
              <a:t> algorithm using your first as its input.</a:t>
            </a:r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Eroding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7A17-9452-4B16-A18A-86EBF039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Let’s </a:t>
            </a:r>
            <a:r>
              <a:rPr lang="en-US"/>
              <a:t>Make Some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24531</TotalTime>
  <Words>463</Words>
  <Application>Microsoft Office PowerPoint</Application>
  <PresentationFormat>Widescreen</PresentationFormat>
  <Paragraphs>68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Source Code and Slides available at:</vt:lpstr>
      <vt:lpstr>Introduction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Cellular Automata</vt:lpstr>
      <vt:lpstr>Start with Some Chaos (55% walls)</vt:lpstr>
      <vt:lpstr>For each tile, count neighbors and decide on its future.</vt:lpstr>
      <vt:lpstr>Let each iteration run</vt:lpstr>
      <vt:lpstr>Animated Cellular Automata</vt:lpstr>
      <vt:lpstr>Drunkard’s Walk</vt:lpstr>
      <vt:lpstr>First Random Digger</vt:lpstr>
      <vt:lpstr>Second Random Digger</vt:lpstr>
      <vt:lpstr>Keep Digging</vt:lpstr>
      <vt:lpstr>Animated Drunkard’s Walk</vt:lpstr>
      <vt:lpstr>Diffusion Limited Aggregation</vt:lpstr>
      <vt:lpstr>DLA Progression</vt:lpstr>
      <vt:lpstr>Voronoi Hive Maps</vt:lpstr>
      <vt:lpstr>PART 2 – Meta-Builders</vt:lpstr>
      <vt:lpstr>Eroding Maps</vt:lpstr>
      <vt:lpstr>Adding Symmetry</vt:lpstr>
      <vt:lpstr>Waveform Collapse</vt:lpstr>
      <vt:lpstr>PART 3 – Let’s Make Some Noise</vt:lpstr>
      <vt:lpstr>PART 4 – Prefabs/Vaults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20</cp:revision>
  <dcterms:created xsi:type="dcterms:W3CDTF">2020-08-25T18:06:00Z</dcterms:created>
  <dcterms:modified xsi:type="dcterms:W3CDTF">2020-09-11T20:53:47Z</dcterms:modified>
</cp:coreProperties>
</file>