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97" r:id="rId4"/>
    <p:sldId id="258" r:id="rId5"/>
    <p:sldId id="266" r:id="rId6"/>
    <p:sldId id="259" r:id="rId7"/>
    <p:sldId id="278" r:id="rId8"/>
    <p:sldId id="288" r:id="rId9"/>
    <p:sldId id="289" r:id="rId10"/>
    <p:sldId id="290" r:id="rId11"/>
    <p:sldId id="281" r:id="rId12"/>
    <p:sldId id="291" r:id="rId13"/>
    <p:sldId id="260" r:id="rId14"/>
    <p:sldId id="280" r:id="rId15"/>
    <p:sldId id="292" r:id="rId16"/>
    <p:sldId id="293" r:id="rId17"/>
    <p:sldId id="294" r:id="rId18"/>
    <p:sldId id="295" r:id="rId19"/>
    <p:sldId id="296" r:id="rId20"/>
    <p:sldId id="284" r:id="rId21"/>
    <p:sldId id="298" r:id="rId22"/>
    <p:sldId id="300" r:id="rId23"/>
    <p:sldId id="299" r:id="rId24"/>
    <p:sldId id="263" r:id="rId25"/>
    <p:sldId id="285" r:id="rId26"/>
    <p:sldId id="264" r:id="rId27"/>
    <p:sldId id="286" r:id="rId28"/>
    <p:sldId id="265" r:id="rId29"/>
    <p:sldId id="267" r:id="rId30"/>
    <p:sldId id="268" r:id="rId31"/>
    <p:sldId id="269" r:id="rId32"/>
    <p:sldId id="270" r:id="rId33"/>
    <p:sldId id="271" r:id="rId34"/>
    <p:sldId id="272" r:id="rId35"/>
    <p:sldId id="277" r:id="rId36"/>
    <p:sldId id="273" r:id="rId37"/>
    <p:sldId id="279" r:id="rId38"/>
    <p:sldId id="287" r:id="rId39"/>
    <p:sldId id="275" r:id="rId40"/>
    <p:sldId id="27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94" d="100"/>
          <a:sy n="94" d="100"/>
        </p:scale>
        <p:origin x="108" y="504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A38F-B7EE-40A5-BF0A-424611451B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22375-8765-45BF-AA5E-53059EF4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22375-8765-45BF-AA5E-53059EF4DF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A68-D842-4325-8E3C-D0615ECC7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A24AF-F4E5-4031-B8D1-B940BCF1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5751-3100-40D5-8C23-9C33A4D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AE1F-E005-4D59-8822-09E8D8B4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CF0C-F540-4B7A-9F67-9C558514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Roguelike Celebration 2020</a:t>
            </a:r>
            <a:fld id="{696B997C-D4AC-4557-A4EB-8D78EFD91B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E2EE-964E-424C-8095-AF36C0A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95A2A-709F-46D7-ADBE-32E5D7C4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46FE-57CE-4F70-92A1-8793869E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4A37-1837-43BC-9195-F4FDC601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A72F-A036-44BA-B7D0-27B3609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38BA7-A152-4673-BFB2-CCA12FF94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3DD9-FA98-4CE2-ABF9-35169C07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BB59-0183-4A1D-B2A7-66ADDA75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B00D-8CD1-4EDE-B45F-39F50C00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A30E-E219-45CB-B824-D44B29F1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554-ADC2-443E-A549-4DCEEE1D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ECEB-2508-491D-8D49-3C04A25D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55D-2163-4532-9425-BA3F0A22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3FF8-81A6-4885-AE53-725EADAB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4BB6-E5AC-4CC5-AF8D-5A42718B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317C-8F8D-4D3A-AC59-F1E26D69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7D23-E034-403E-862F-5CFD530B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CDB3-4F4C-41D6-816D-760B7F4B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5CE8-DF29-49F4-BD71-5F0C1027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AF78-AB34-43C1-8DFE-50CEFE82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47FC-4D83-4E51-866A-17C1A8FA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C562-FEE2-428E-B4F5-5A77A607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2805C-F7C4-4466-9E67-ADF753F46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39F8-07DD-4C14-B74A-857F262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642F-71D0-416A-BCEE-AC16BBE7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7F8C-B8BC-426A-914B-96EB96C7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B987-35D0-4CBA-807E-42D6D18B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ED1F-D2F1-4DF5-9933-262D9193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F727-0F61-40EA-B769-4A3D9B00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EE11B-0A8F-4401-8F9F-9AF4C2AF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4E2A3-7901-43E5-B19E-64E17910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249-FC40-4FFF-99BD-C32E9B5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F77E2-F5F2-4917-A43A-9526CA77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11C29-1772-4B30-BF8F-CF1DDF99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FC3F-2647-493D-B8C7-1C07D705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62EC9-A43E-4E94-90C6-73EDCE02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A869-6C7D-4EF2-B07B-E9C9AB13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0692-2C50-43CD-8EF0-EAE9CB14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4B99-4258-492E-8CD9-AD2D4BB9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1918-EC10-4826-93C5-EB80A8AD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67CF-2260-47DB-8F84-D76CD0B3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B86-4C51-436D-96D4-F181EF7D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B09F-B133-4C58-BD7E-FCFA8722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AECA-628A-436A-AC52-C4C5DF77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C58B-50DE-4A7B-94B4-34A20623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9499-1132-4638-BCCB-650F7F1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5FE1-7F89-4235-99FF-97313D83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9DF3-BB19-47B6-8416-021F59F2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872F7-0F74-4A2B-B490-CAE8BF1B0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64FD0-092E-4C99-9967-22ED2294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351FD-4EAA-41B9-90CE-9D079B43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AD1-58EA-4474-AA13-56B35410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200D-F8DC-4D58-A416-C0CDD148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98CB9-53F7-4153-9949-C697025B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D231-964B-48D4-B624-DBCB7AA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693A-74E3-4796-A998-A872317B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5E38-742A-4EEE-80DD-76B445FA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A9D1-9C82-4B4B-B1BC-D3258A5D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3979-8C2E-4C54-8A99-9E997B01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Procedural Map</a:t>
            </a:r>
            <a:r>
              <a:rPr lang="en-US" baseline="0" dirty="0"/>
              <a:t> Generation Techniques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8B5C-DE00-4D0C-A435-C0B6A2ECB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Herbert Wolverson</a:t>
            </a:r>
            <a:br>
              <a:rPr lang="en-US" dirty="0"/>
            </a:br>
            <a:r>
              <a:rPr lang="en-US" dirty="0"/>
              <a:t>Roguelike Celebration 2020</a:t>
            </a:r>
          </a:p>
        </p:txBody>
      </p:sp>
    </p:spTree>
    <p:extLst>
      <p:ext uri="{BB962C8B-B14F-4D97-AF65-F5344CB8AC3E}">
        <p14:creationId xmlns:p14="http://schemas.microsoft.com/office/powerpoint/2010/main" val="60813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326-A2EF-43CC-83D6-5A36185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– Dog-leg Style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2399B-1632-463F-9DCE-F64C96C84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8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A8A-9831-4430-AF5C-F62FCE21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Corridors Until Every Room is Connected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1D6D2-1BEE-4213-BD61-FEB7F7A43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8581-96AC-4068-9189-2E51399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Algorithm - Animated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716E4-8896-4A2A-AE26-A3DDA4F23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228886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0F9C-B833-4F3D-A069-79B3E816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Sub-Divide Room-Based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F6AC-19BE-4955-89F1-8ED10E7F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Nicer room generation. </a:t>
            </a:r>
            <a:r>
              <a:rPr lang="en-US" i="1" dirty="0" err="1"/>
              <a:t>Nethack</a:t>
            </a:r>
            <a:r>
              <a:rPr lang="en-US" dirty="0"/>
              <a:t> uses it. (In BSP form)</a:t>
            </a:r>
          </a:p>
          <a:p>
            <a:r>
              <a:rPr lang="en-US" dirty="0"/>
              <a:t>Divide your map into squares – and divide those squares into squares.</a:t>
            </a:r>
          </a:p>
          <a:p>
            <a:r>
              <a:rPr lang="en-US" dirty="0"/>
              <a:t>Each sub-square </a:t>
            </a:r>
            <a:r>
              <a:rPr lang="en-US" i="1" dirty="0"/>
              <a:t>might</a:t>
            </a:r>
            <a:r>
              <a:rPr lang="en-US" dirty="0"/>
              <a:t> become a room.</a:t>
            </a:r>
          </a:p>
          <a:p>
            <a:r>
              <a:rPr lang="en-US" dirty="0"/>
              <a:t>Sort rooms and add corridors.</a:t>
            </a:r>
          </a:p>
        </p:txBody>
      </p:sp>
    </p:spTree>
    <p:extLst>
      <p:ext uri="{BB962C8B-B14F-4D97-AF65-F5344CB8AC3E}">
        <p14:creationId xmlns:p14="http://schemas.microsoft.com/office/powerpoint/2010/main" val="351254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1A6C-CDEE-4FCA-8AC8-44A2DA1D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Subdivide the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C302BE-8D31-4247-B978-30D114EC2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B265-83FB-4D5E-B78A-40F82A6D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each region. Either divide,</a:t>
            </a:r>
            <a:r>
              <a:rPr lang="en-US" baseline="0" dirty="0"/>
              <a:t> or add a room.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34588D-5931-4DDE-BDEC-A7905BCDE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B8EA-1FB5-45A5-88CF-224E2020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</a:t>
            </a:r>
            <a:r>
              <a:rPr lang="en-US" baseline="0" dirty="0"/>
              <a:t> Adding Rooms, Sort by 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67CD12-CA8B-4654-870C-63B75609E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5924-4A41-49A9-93BE-6FB691D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as Before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BAAFD-9FF7-474E-B0B0-8F70C7BFA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2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43A6-A218-43C7-84CC-F5318192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Sub-Division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B8FA0-BB4C-47A8-B6EA-5B952EDC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83840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9DE9-6465-42C2-83A5-CB4050C3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EC57-79E1-4B0F-A8B3-638CB69B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Evolve order from chaos.</a:t>
            </a:r>
          </a:p>
          <a:p>
            <a:r>
              <a:rPr lang="en-US" dirty="0"/>
              <a:t>Treat each cell as its own entity, make “live” (become a floor) or “die” (become a wall) decisions by counting neighbors.</a:t>
            </a:r>
          </a:p>
          <a:p>
            <a:r>
              <a:rPr lang="en-US" dirty="0"/>
              <a:t>Great for organic, natural looking maps.</a:t>
            </a:r>
          </a:p>
        </p:txBody>
      </p:sp>
    </p:spTree>
    <p:extLst>
      <p:ext uri="{BB962C8B-B14F-4D97-AF65-F5344CB8AC3E}">
        <p14:creationId xmlns:p14="http://schemas.microsoft.com/office/powerpoint/2010/main" val="364797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7974-F0F8-446E-8F6D-B515B269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Herbert</a:t>
            </a:r>
            <a:r>
              <a:rPr lang="en-US" baseline="0" dirty="0"/>
              <a:t> Wolverson?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46CA-33C3-4825-BC84-C019FFF2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of the “Rust Roguelike Tutorial”</a:t>
            </a:r>
          </a:p>
          <a:p>
            <a:r>
              <a:rPr lang="en-US" dirty="0"/>
              <a:t>Author of upcoming book - </a:t>
            </a:r>
            <a:r>
              <a:rPr lang="en-US" i="1" dirty="0"/>
              <a:t>Learn Rust: Make 2D Games</a:t>
            </a:r>
            <a:endParaRPr lang="en-US" dirty="0"/>
          </a:p>
          <a:p>
            <a:r>
              <a:rPr lang="en-US" dirty="0"/>
              <a:t>Author of </a:t>
            </a:r>
            <a:r>
              <a:rPr lang="en-US" i="1" dirty="0" err="1"/>
              <a:t>Nox</a:t>
            </a:r>
            <a:r>
              <a:rPr lang="en-US" i="1" dirty="0"/>
              <a:t> Futura </a:t>
            </a:r>
            <a:r>
              <a:rPr lang="en-US" dirty="0"/>
              <a:t>and far too many words on </a:t>
            </a:r>
            <a:r>
              <a:rPr lang="en-US" u="sng" dirty="0"/>
              <a:t>r/</a:t>
            </a:r>
            <a:r>
              <a:rPr lang="en-US" u="sng" dirty="0" err="1"/>
              <a:t>roguelikedev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4992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2BB4-5FE1-41A2-9E2F-0EB1D0D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Some Chaos (55% walls)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363EC-7881-4649-9800-8F4475029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7204-A80B-4528-B30B-547CE37F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tile,</a:t>
            </a:r>
            <a:r>
              <a:rPr lang="en-US" baseline="0" dirty="0"/>
              <a:t> count neighbors and decide on its future.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DBAACE-44D5-4143-86A5-1BA722D77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97" y="2121265"/>
            <a:ext cx="3531405" cy="3760057"/>
          </a:xfrm>
        </p:spPr>
      </p:pic>
    </p:spTree>
    <p:extLst>
      <p:ext uri="{BB962C8B-B14F-4D97-AF65-F5344CB8AC3E}">
        <p14:creationId xmlns:p14="http://schemas.microsoft.com/office/powerpoint/2010/main" val="555680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C4B0-541B-4057-A696-6F3C3CCA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each iteration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E487E-12A7-4DE9-BCEA-D868C49D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0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3C2F-9F2D-4DF8-8FB1-480B7A11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Cellular Automata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58C65-2764-4682-BC05-D764B876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3732237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7A7A-2506-4797-962E-A81FA26D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Drunkard’s</a:t>
            </a:r>
            <a:r>
              <a:rPr lang="en-US" baseline="0" dirty="0"/>
              <a:t> Walk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7D61-1EA3-40E4-BBC7-5983AEBF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9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B735-4C3B-465B-8DD5-8B9B9E1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Drunkard’s Walk 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C799-5C95-4243-8DFC-C2CB88C5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3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65BD-7782-4971-8EBB-FBDE2B5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</a:t>
            </a:r>
            <a:r>
              <a:rPr lang="en-US" baseline="0" dirty="0"/>
              <a:t> Limited 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3AFF-C76B-45D2-884F-433F068B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6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C70-DE06-412E-9369-2EDDCFFA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DLA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F249-9557-4A3D-972E-3CB87B49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4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5833-62CF-4400-9A8D-F3E212C7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Voronoi Hive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6533-FB78-43F8-9FB7-C7AA0C56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8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8A49-DBDA-4CD7-A663-F9E8E2F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Mix It Up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6E82-7C8C-4960-B9B3-A0E6B3AE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ABA6-F0BA-4625-A0B1-08F20E95F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and Slides available at: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97DCC6-355D-44C1-A9E3-6B912CF30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https://github.com/thebracket/roguelike-celebration-2020</a:t>
            </a:r>
          </a:p>
        </p:txBody>
      </p:sp>
    </p:spTree>
    <p:extLst>
      <p:ext uri="{BB962C8B-B14F-4D97-AF65-F5344CB8AC3E}">
        <p14:creationId xmlns:p14="http://schemas.microsoft.com/office/powerpoint/2010/main" val="351674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1F0C-9813-4A7A-824E-C66E053B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7A17-9452-4B16-A18A-86EBF039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0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9A8A-4F8D-4655-8228-4ED9280D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4358-4CED-48CA-B84A-FE789F2F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7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28FF-4726-46DA-8104-6908F5D5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Corridor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DC7C-3999-4F3F-B5B7-F8F596D0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5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7A8E-E306-4298-98E3-184DC25C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6336-7196-4FD3-ACF8-614A951C9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7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6DB2-10AB-4360-899E-6A646152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C7A5-A455-4897-9686-3395906C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1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8EB-EB14-4AA3-A2F3-93F16F8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Collapse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680E-43CF-41B6-8525-D20C6F36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6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48D1-34B2-4B59-AA9F-4E572721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Combining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2EE5-7262-4D89-A488-48E76C10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EFD-6BB0-4705-BD82-297BA51C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 – Prefabs/Vaults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B016-3A47-4BD6-9336-E19F787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8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4E90-1A9D-446D-BBF1-DB341364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B14B-0438-4097-BF2F-FC15D612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3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C10A-DCC4-40DF-8C7C-80872799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09C8-A67C-4390-B961-6CAD02F1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9A7-D247-4D5C-AFA8-F5AADD9A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78A9-B1FB-46D4-8194-97E18CEF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Procedural Generation?</a:t>
            </a:r>
          </a:p>
          <a:p>
            <a:r>
              <a:rPr lang="en-US" dirty="0"/>
              <a:t>How does it fit in with hand-made content?</a:t>
            </a:r>
          </a:p>
          <a:p>
            <a:r>
              <a:rPr lang="en-US" dirty="0"/>
              <a:t>History of Procedural Generation (more slides)</a:t>
            </a:r>
          </a:p>
        </p:txBody>
      </p:sp>
    </p:spTree>
    <p:extLst>
      <p:ext uri="{BB962C8B-B14F-4D97-AF65-F5344CB8AC3E}">
        <p14:creationId xmlns:p14="http://schemas.microsoft.com/office/powerpoint/2010/main" val="1400163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675-6F28-4DC1-A4B0-55EDC2B3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9C96-7CA0-48DB-8F09-1F603365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2793-6E9A-4457-8782-67507F4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Basic Generation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101C-C620-4E8E-93A3-2C249FAA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29DF-4875-41DC-92B2-E1A92E2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Room-Based</a:t>
            </a:r>
            <a:r>
              <a:rPr lang="en-US" baseline="0" dirty="0"/>
              <a:t>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63A6-BA4D-4903-89F0-53303A0E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probably seen this in Roguelike development tutorials.</a:t>
            </a:r>
          </a:p>
          <a:p>
            <a:r>
              <a:rPr lang="en-US" dirty="0"/>
              <a:t>Simple algorithm:</a:t>
            </a:r>
          </a:p>
          <a:p>
            <a:pPr lvl="1"/>
            <a:r>
              <a:rPr lang="en-US" dirty="0"/>
              <a:t>Start with a solid map.</a:t>
            </a:r>
          </a:p>
          <a:p>
            <a:pPr lvl="1"/>
            <a:r>
              <a:rPr lang="en-US" dirty="0"/>
              <a:t>Randomly select a room area.</a:t>
            </a:r>
          </a:p>
          <a:p>
            <a:pPr lvl="2"/>
            <a:r>
              <a:rPr lang="en-US" dirty="0"/>
              <a:t>If the room is solid, carve it out and store it in the “rooms” list.</a:t>
            </a:r>
          </a:p>
          <a:p>
            <a:pPr lvl="1"/>
            <a:r>
              <a:rPr lang="en-US" dirty="0"/>
              <a:t>Repeat until you have enough rooms.</a:t>
            </a:r>
          </a:p>
          <a:p>
            <a:pPr lvl="1"/>
            <a:r>
              <a:rPr lang="en-US" dirty="0"/>
              <a:t>Iterate your rooms list, and add dog-leg corridors.</a:t>
            </a:r>
          </a:p>
        </p:txBody>
      </p:sp>
    </p:spTree>
    <p:extLst>
      <p:ext uri="{BB962C8B-B14F-4D97-AF65-F5344CB8AC3E}">
        <p14:creationId xmlns:p14="http://schemas.microsoft.com/office/powerpoint/2010/main" val="369056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6012-2F30-4314-B0C8-2447C100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solid map, add one room at random.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360F8-7D09-4411-9906-D937B48E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9B26-C094-464F-8BC8-E9FC7AF4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</a:t>
            </a:r>
            <a:r>
              <a:rPr lang="en-US" baseline="0" dirty="0"/>
              <a:t> second room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A79ADE-A061-4826-817F-F6BFEB41E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6F9D-F865-4AFD-A81C-5517628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Adding Rooms</a:t>
            </a:r>
            <a:r>
              <a:rPr lang="en-US" baseline="0" dirty="0"/>
              <a:t> – Don’t Add Overlapping Ones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877DF-45A1-4961-A1C5-AAF61CE6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24526</TotalTime>
  <Words>387</Words>
  <Application>Microsoft Office PowerPoint</Application>
  <PresentationFormat>Widescreen</PresentationFormat>
  <Paragraphs>63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Verdana</vt:lpstr>
      <vt:lpstr>Office Theme</vt:lpstr>
      <vt:lpstr>Procedural Map Generation Techniques</vt:lpstr>
      <vt:lpstr>Who is Herbert Wolverson?</vt:lpstr>
      <vt:lpstr>Source Code and Slides available at:</vt:lpstr>
      <vt:lpstr>Introduction</vt:lpstr>
      <vt:lpstr>PART 1 – Basic Generation Techniques</vt:lpstr>
      <vt:lpstr>Simple Room-Based Generation</vt:lpstr>
      <vt:lpstr>Start with a solid map, add one room at random.</vt:lpstr>
      <vt:lpstr>Add a second room</vt:lpstr>
      <vt:lpstr>Keep Adding Rooms – Don’t Add Overlapping Ones</vt:lpstr>
      <vt:lpstr>Add Corridors – Dog-leg Style</vt:lpstr>
      <vt:lpstr>Add More Corridors Until Every Room is Connected</vt:lpstr>
      <vt:lpstr>Room Algorithm - Animated</vt:lpstr>
      <vt:lpstr>Sub-Divide Room-Based Generation</vt:lpstr>
      <vt:lpstr>Subdivide the map</vt:lpstr>
      <vt:lpstr>Consider each region. Either divide, or add a room.</vt:lpstr>
      <vt:lpstr>Keep Adding Rooms, Sort by X</vt:lpstr>
      <vt:lpstr>Add Corridors as Before</vt:lpstr>
      <vt:lpstr>Animated Sub-Division</vt:lpstr>
      <vt:lpstr>Cellular Automata</vt:lpstr>
      <vt:lpstr>Start with Some Chaos (55% walls)</vt:lpstr>
      <vt:lpstr>For each tile, count neighbors and decide on its future.</vt:lpstr>
      <vt:lpstr>Let each iteration run</vt:lpstr>
      <vt:lpstr>Animated Cellular Automata</vt:lpstr>
      <vt:lpstr>Drunkard’s Walk</vt:lpstr>
      <vt:lpstr>Drunkard’s Walk Step-by-Step</vt:lpstr>
      <vt:lpstr>Diffusion Limited Aggregation</vt:lpstr>
      <vt:lpstr>DLA Progression</vt:lpstr>
      <vt:lpstr>Voronoi Hive Maps</vt:lpstr>
      <vt:lpstr>PART 2 – Mix It Up a Bit</vt:lpstr>
      <vt:lpstr>Symmetry</vt:lpstr>
      <vt:lpstr>Brushes</vt:lpstr>
      <vt:lpstr>Corridor Algorithms</vt:lpstr>
      <vt:lpstr>Erosion</vt:lpstr>
      <vt:lpstr>Doors</vt:lpstr>
      <vt:lpstr>Waveform Collapse</vt:lpstr>
      <vt:lpstr>PART 3 – Combining Effects</vt:lpstr>
      <vt:lpstr>PART 5 – Prefabs/Vaults</vt:lpstr>
      <vt:lpstr>Noise</vt:lpstr>
      <vt:lpstr>Wrap-Up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Map Generation Techniques</dc:title>
  <dc:creator>Herbert Ẃolverson</dc:creator>
  <cp:lastModifiedBy>Herbert Ẃolverson</cp:lastModifiedBy>
  <cp:revision>16</cp:revision>
  <dcterms:created xsi:type="dcterms:W3CDTF">2020-08-25T18:06:00Z</dcterms:created>
  <dcterms:modified xsi:type="dcterms:W3CDTF">2020-09-11T19:41:48Z</dcterms:modified>
</cp:coreProperties>
</file>