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97" r:id="rId4"/>
    <p:sldId id="258" r:id="rId5"/>
    <p:sldId id="304" r:id="rId6"/>
    <p:sldId id="305" r:id="rId7"/>
    <p:sldId id="306" r:id="rId8"/>
    <p:sldId id="307" r:id="rId9"/>
    <p:sldId id="308" r:id="rId10"/>
    <p:sldId id="315" r:id="rId11"/>
    <p:sldId id="266" r:id="rId12"/>
    <p:sldId id="259" r:id="rId13"/>
    <p:sldId id="278" r:id="rId14"/>
    <p:sldId id="288" r:id="rId15"/>
    <p:sldId id="289" r:id="rId16"/>
    <p:sldId id="290" r:id="rId17"/>
    <p:sldId id="281" r:id="rId18"/>
    <p:sldId id="291" r:id="rId19"/>
    <p:sldId id="260" r:id="rId20"/>
    <p:sldId id="280" r:id="rId21"/>
    <p:sldId id="292" r:id="rId22"/>
    <p:sldId id="293" r:id="rId23"/>
    <p:sldId id="294" r:id="rId24"/>
    <p:sldId id="295" r:id="rId25"/>
    <p:sldId id="296" r:id="rId26"/>
    <p:sldId id="284" r:id="rId27"/>
    <p:sldId id="298" r:id="rId28"/>
    <p:sldId id="300" r:id="rId29"/>
    <p:sldId id="299" r:id="rId30"/>
    <p:sldId id="263" r:id="rId31"/>
    <p:sldId id="285" r:id="rId32"/>
    <p:sldId id="301" r:id="rId33"/>
    <p:sldId id="302" r:id="rId34"/>
    <p:sldId id="303" r:id="rId35"/>
    <p:sldId id="264" r:id="rId36"/>
    <p:sldId id="286" r:id="rId37"/>
    <p:sldId id="316" r:id="rId38"/>
    <p:sldId id="317" r:id="rId39"/>
    <p:sldId id="318" r:id="rId40"/>
    <p:sldId id="319" r:id="rId41"/>
    <p:sldId id="320" r:id="rId42"/>
    <p:sldId id="321" r:id="rId43"/>
    <p:sldId id="265" r:id="rId44"/>
    <p:sldId id="267" r:id="rId45"/>
    <p:sldId id="268" r:id="rId46"/>
    <p:sldId id="269" r:id="rId47"/>
    <p:sldId id="277" r:id="rId48"/>
    <p:sldId id="273" r:id="rId49"/>
    <p:sldId id="309" r:id="rId50"/>
    <p:sldId id="310" r:id="rId51"/>
    <p:sldId id="314" r:id="rId52"/>
    <p:sldId id="311" r:id="rId53"/>
    <p:sldId id="312" r:id="rId54"/>
    <p:sldId id="313" r:id="rId55"/>
    <p:sldId id="279" r:id="rId56"/>
    <p:sldId id="275" r:id="rId57"/>
    <p:sldId id="27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7AA-4EC7-487D-A8DF-4E8762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Man’s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68B1-4FA7-47A3-8F5A-871CF04F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Drunkard’s Walk.</a:t>
            </a:r>
          </a:p>
          <a:p>
            <a:r>
              <a:rPr lang="en-US" dirty="0"/>
              <a:t>Instead of digging from a random mover’s location, you fire a particle from a random point – and carve out the first wall adjacent to a floor that they hit.</a:t>
            </a:r>
          </a:p>
          <a:p>
            <a:r>
              <a:rPr lang="en-US" dirty="0"/>
              <a:t>Several variations on this theme.</a:t>
            </a:r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Seed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017D9-3E79-416E-B400-A9003CC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6FE-B6E9-45AC-85D4-AE9FC91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CCB8F-63E4-48C8-8D8D-B2C010D4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44E-7161-41D2-A71B-C57DFA3F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Firing!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F7715-6B56-4761-B1E6-B4ADFA29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394-285A-44B6-895C-85563B1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Inwards</a:t>
            </a:r>
            <a:r>
              <a:rPr lang="en-US" baseline="0" dirty="0"/>
              <a:t>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F544-7D1D-49A9-B222-DB7E9DF1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4597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BC3-E902-49CF-ACD3-D8F90FE4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B7B8-B5DF-4D83-9832-36B7AB9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how the particle travels.</a:t>
            </a:r>
          </a:p>
          <a:p>
            <a:r>
              <a:rPr lang="en-US" dirty="0"/>
              <a:t>Outwards: start in the middle and keep going outwards until you hit a wall. Very similar to drunkard’s walk.</a:t>
            </a:r>
          </a:p>
          <a:p>
            <a:r>
              <a:rPr lang="en-US" dirty="0"/>
              <a:t>Attractor: attract particles towards a point, for an open center with random edges.</a:t>
            </a:r>
          </a:p>
        </p:txBody>
      </p:sp>
    </p:spTree>
    <p:extLst>
      <p:ext uri="{BB962C8B-B14F-4D97-AF65-F5344CB8AC3E}">
        <p14:creationId xmlns:p14="http://schemas.microsoft.com/office/powerpoint/2010/main" val="136424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AF2F-67B1-434F-BBA9-EFC63DCF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Central</a:t>
            </a:r>
            <a:r>
              <a:rPr lang="en-US" baseline="0" dirty="0"/>
              <a:t> Attractor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B8C3B-CC93-404D-80E8-6F0EA17E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98626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781-8BDC-431D-81B0-4983FB3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DLA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0987-5BBB-4C33-987B-8FD7494B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81754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Make Some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9A4-1EA2-493B-83CD-BB4E75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&amp; Simplex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377-FA2C-480E-AA65-99D6288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E04-6DC9-484C-A3C2-7EE1D244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A70-88F0-4BD1-908D-B01991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AF-E99C-42EC-B01A-F7A95C0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Noise Map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8F3-1A17-4F34-97E9-29D3239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3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3B-C326-43A9-82A3-E417057C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r>
              <a:rPr lang="en-US" baseline="0" dirty="0"/>
              <a:t> </a:t>
            </a:r>
            <a:r>
              <a:rPr lang="en-US" baseline="0" dirty="0" err="1"/>
              <a:t>Tunables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1B9-4BE6-46F8-B5A4-D367A29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F56-6CDE-4DF0-95FB-C7D83D2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5FE-6603-406D-947E-468A1C2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4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CF-6539-4DC7-9F1A-D36F4CDC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Spherical</a:t>
            </a:r>
            <a:r>
              <a:rPr lang="en-US" baseline="0" dirty="0"/>
              <a:t>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C5B9-71DA-44C0-A52E-35F421B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FC4-40E6-42F5-A41F-DA36D8A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3D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C3BB-E964-45B9-A53E-5691075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6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368-ECAF-4280-901F-304A9C1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062-419F-4A98-9C23-E8ACB0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CCC-006A-4E97-BCF4-D599007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D1A8-CBED-4FE4-8D37-29220B2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E34-1145-4110-8752-CFA34FBA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Dwarf Fortress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F1E-F5A3-45A5-897F-527248E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E7A8-EB62-45F7-94E9-812F8AF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Crawl: Stone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A13A-D69A-4AAA-8F72-9C607B9B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24583</TotalTime>
  <Words>605</Words>
  <Application>Microsoft Office PowerPoint</Application>
  <PresentationFormat>Widescreen</PresentationFormat>
  <Paragraphs>92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Rogue</vt:lpstr>
      <vt:lpstr>Elite</vt:lpstr>
      <vt:lpstr>Civilization</vt:lpstr>
      <vt:lpstr>Dwarf Fortress</vt:lpstr>
      <vt:lpstr>Dungeon Crawl: Stone Soup</vt:lpstr>
      <vt:lpstr>No Man’s Sky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Starting Seed Area</vt:lpstr>
      <vt:lpstr>First Particle</vt:lpstr>
      <vt:lpstr>Keep Firing!</vt:lpstr>
      <vt:lpstr>Animated Inwards DLA</vt:lpstr>
      <vt:lpstr>DLA Variations</vt:lpstr>
      <vt:lpstr>Animated Central Attractor DLA</vt:lpstr>
      <vt:lpstr>Symmetrical DLA</vt:lpstr>
      <vt:lpstr>Voronoi Hive Maps</vt:lpstr>
      <vt:lpstr>PART 2 – Meta-Builders</vt:lpstr>
      <vt:lpstr>Eroding Maps</vt:lpstr>
      <vt:lpstr>Combining Layers</vt:lpstr>
      <vt:lpstr>Waveform Collapse</vt:lpstr>
      <vt:lpstr>PART 3 – Let’s Make Some Noise</vt:lpstr>
      <vt:lpstr>Perlin &amp; Simplex Noise</vt:lpstr>
      <vt:lpstr>What does a Noise Map look like?</vt:lpstr>
      <vt:lpstr>Noise Tunables</vt:lpstr>
      <vt:lpstr>Making an Overworld</vt:lpstr>
      <vt:lpstr>Making a Spherical World</vt:lpstr>
      <vt:lpstr>Making a 3D Map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25</cp:revision>
  <dcterms:created xsi:type="dcterms:W3CDTF">2020-08-25T18:06:00Z</dcterms:created>
  <dcterms:modified xsi:type="dcterms:W3CDTF">2020-09-12T13:38:37Z</dcterms:modified>
</cp:coreProperties>
</file>