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B0396-8ECC-4275-9E90-29C96D56F2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C40222-0479-4111-B615-30EFCE2CF643}">
      <dgm:prSet/>
      <dgm:spPr/>
      <dgm:t>
        <a:bodyPr/>
        <a:lstStyle/>
        <a:p>
          <a:r>
            <a:rPr lang="en-US" altLang="zh-CN" dirty="0"/>
            <a:t>Sign in</a:t>
          </a:r>
          <a:endParaRPr lang="zh-CN" altLang="en-US" dirty="0"/>
        </a:p>
      </dgm:t>
    </dgm:pt>
    <dgm:pt modelId="{885FB5D9-2786-40E1-A27A-7FE77930464F}" type="parTrans" cxnId="{EE8879EB-90FC-45B5-9DE0-1C9B654F591D}">
      <dgm:prSet/>
      <dgm:spPr/>
      <dgm:t>
        <a:bodyPr/>
        <a:lstStyle/>
        <a:p>
          <a:endParaRPr lang="zh-CN" altLang="en-US"/>
        </a:p>
      </dgm:t>
    </dgm:pt>
    <dgm:pt modelId="{BDB81BE7-64F3-4CA4-A019-E8C2D9A9896A}" type="sibTrans" cxnId="{EE8879EB-90FC-45B5-9DE0-1C9B654F591D}">
      <dgm:prSet/>
      <dgm:spPr/>
      <dgm:t>
        <a:bodyPr/>
        <a:lstStyle/>
        <a:p>
          <a:endParaRPr lang="zh-CN" altLang="en-US"/>
        </a:p>
      </dgm:t>
    </dgm:pt>
    <dgm:pt modelId="{A63D0907-0EDA-42D8-BC5E-D9A1E36DBDC6}">
      <dgm:prSet/>
      <dgm:spPr/>
      <dgm:t>
        <a:bodyPr/>
        <a:lstStyle/>
        <a:p>
          <a:r>
            <a:rPr lang="en-US" altLang="zh-CN" dirty="0"/>
            <a:t>Home page</a:t>
          </a:r>
          <a:endParaRPr lang="zh-CN" altLang="en-US" dirty="0"/>
        </a:p>
      </dgm:t>
    </dgm:pt>
    <dgm:pt modelId="{74511343-C356-4FC6-9B95-F2B076881FB7}" type="parTrans" cxnId="{1204F7D9-A60E-4814-A0E1-659B50D18CB4}">
      <dgm:prSet/>
      <dgm:spPr/>
      <dgm:t>
        <a:bodyPr/>
        <a:lstStyle/>
        <a:p>
          <a:endParaRPr lang="zh-CN" altLang="en-US"/>
        </a:p>
      </dgm:t>
    </dgm:pt>
    <dgm:pt modelId="{4F7F114C-539D-443B-B35C-2C8D8189F320}" type="sibTrans" cxnId="{1204F7D9-A60E-4814-A0E1-659B50D18CB4}">
      <dgm:prSet/>
      <dgm:spPr/>
      <dgm:t>
        <a:bodyPr/>
        <a:lstStyle/>
        <a:p>
          <a:endParaRPr lang="zh-CN" altLang="en-US"/>
        </a:p>
      </dgm:t>
    </dgm:pt>
    <dgm:pt modelId="{FA6E6948-B14B-40EB-BD74-1A3DE6F7C594}">
      <dgm:prSet/>
      <dgm:spPr/>
      <dgm:t>
        <a:bodyPr/>
        <a:lstStyle/>
        <a:p>
          <a:r>
            <a:rPr lang="en-US" altLang="zh-CN" dirty="0"/>
            <a:t>Cart page</a:t>
          </a:r>
          <a:endParaRPr lang="zh-CN" altLang="en-US" dirty="0"/>
        </a:p>
      </dgm:t>
    </dgm:pt>
    <dgm:pt modelId="{ACA9A0FA-A325-4022-BEAA-62DEC7E40BD3}" type="parTrans" cxnId="{3945E4EF-06AB-4C9F-B0C0-A8533EEC24E9}">
      <dgm:prSet/>
      <dgm:spPr/>
      <dgm:t>
        <a:bodyPr/>
        <a:lstStyle/>
        <a:p>
          <a:endParaRPr lang="zh-CN" altLang="en-US"/>
        </a:p>
      </dgm:t>
    </dgm:pt>
    <dgm:pt modelId="{1F1990B0-99FB-487D-AB00-F3C65FF56A00}" type="sibTrans" cxnId="{3945E4EF-06AB-4C9F-B0C0-A8533EEC24E9}">
      <dgm:prSet/>
      <dgm:spPr/>
      <dgm:t>
        <a:bodyPr/>
        <a:lstStyle/>
        <a:p>
          <a:endParaRPr lang="zh-CN" altLang="en-US"/>
        </a:p>
      </dgm:t>
    </dgm:pt>
    <dgm:pt modelId="{B2800F47-B861-4EC0-A7C9-F9C63E15DC75}">
      <dgm:prSet/>
      <dgm:spPr/>
      <dgm:t>
        <a:bodyPr/>
        <a:lstStyle/>
        <a:p>
          <a:r>
            <a:rPr lang="en-US" altLang="zh-CN" dirty="0"/>
            <a:t>Account setting page</a:t>
          </a:r>
          <a:endParaRPr lang="zh-CN" altLang="en-US" dirty="0"/>
        </a:p>
      </dgm:t>
    </dgm:pt>
    <dgm:pt modelId="{51BA54DA-DB6C-49F8-A5C5-A44124CD6DDA}" type="parTrans" cxnId="{BDDC8201-C93F-4AD5-8F06-AC821800EF39}">
      <dgm:prSet/>
      <dgm:spPr/>
      <dgm:t>
        <a:bodyPr/>
        <a:lstStyle/>
        <a:p>
          <a:endParaRPr lang="zh-CN" altLang="en-US"/>
        </a:p>
      </dgm:t>
    </dgm:pt>
    <dgm:pt modelId="{5675C460-60D7-4419-AB1E-CBC92E901920}" type="sibTrans" cxnId="{BDDC8201-C93F-4AD5-8F06-AC821800EF39}">
      <dgm:prSet/>
      <dgm:spPr/>
      <dgm:t>
        <a:bodyPr/>
        <a:lstStyle/>
        <a:p>
          <a:endParaRPr lang="zh-CN" altLang="en-US"/>
        </a:p>
      </dgm:t>
    </dgm:pt>
    <dgm:pt modelId="{4FA9A5A0-0605-4DA1-833D-6A4D603CBAE8}">
      <dgm:prSet/>
      <dgm:spPr/>
      <dgm:t>
        <a:bodyPr/>
        <a:lstStyle/>
        <a:p>
          <a:r>
            <a:rPr lang="en-US" altLang="zh-CN" dirty="0"/>
            <a:t>Add button</a:t>
          </a:r>
          <a:endParaRPr lang="zh-CN" altLang="en-US" dirty="0"/>
        </a:p>
      </dgm:t>
    </dgm:pt>
    <dgm:pt modelId="{3B9EABC8-1EC2-404A-9A9F-8C8355B9D1E1}" type="parTrans" cxnId="{A0F9199D-E18B-4A26-8AB4-4E9CD9834F14}">
      <dgm:prSet/>
      <dgm:spPr/>
      <dgm:t>
        <a:bodyPr/>
        <a:lstStyle/>
        <a:p>
          <a:endParaRPr lang="zh-CN" altLang="en-US"/>
        </a:p>
      </dgm:t>
    </dgm:pt>
    <dgm:pt modelId="{2967F1D9-F01A-4B62-AFE2-3AB6B7FD44B9}" type="sibTrans" cxnId="{A0F9199D-E18B-4A26-8AB4-4E9CD9834F14}">
      <dgm:prSet/>
      <dgm:spPr/>
      <dgm:t>
        <a:bodyPr/>
        <a:lstStyle/>
        <a:p>
          <a:endParaRPr lang="zh-CN" altLang="en-US"/>
        </a:p>
      </dgm:t>
    </dgm:pt>
    <dgm:pt modelId="{643CFF90-27C1-4636-98E7-E58C3CD347CA}">
      <dgm:prSet/>
      <dgm:spPr/>
      <dgm:t>
        <a:bodyPr/>
        <a:lstStyle/>
        <a:p>
          <a:r>
            <a:rPr lang="en-US" altLang="zh-CN" dirty="0"/>
            <a:t>Minus button</a:t>
          </a:r>
          <a:endParaRPr lang="zh-CN" altLang="en-US" dirty="0"/>
        </a:p>
      </dgm:t>
    </dgm:pt>
    <dgm:pt modelId="{C71B4F13-5B04-4A44-B7BD-D5FE5F171B65}" type="parTrans" cxnId="{FD69177A-7969-47F4-835C-435E345B3D9F}">
      <dgm:prSet/>
      <dgm:spPr/>
      <dgm:t>
        <a:bodyPr/>
        <a:lstStyle/>
        <a:p>
          <a:endParaRPr lang="zh-CN" altLang="en-US"/>
        </a:p>
      </dgm:t>
    </dgm:pt>
    <dgm:pt modelId="{7B1B9A52-C8E8-4489-B967-F96D1A6B7482}" type="sibTrans" cxnId="{FD69177A-7969-47F4-835C-435E345B3D9F}">
      <dgm:prSet/>
      <dgm:spPr/>
      <dgm:t>
        <a:bodyPr/>
        <a:lstStyle/>
        <a:p>
          <a:endParaRPr lang="zh-CN" altLang="en-US"/>
        </a:p>
      </dgm:t>
    </dgm:pt>
    <dgm:pt modelId="{C9C50091-B0D2-4FF4-B053-187158EE89C6}">
      <dgm:prSet/>
      <dgm:spPr/>
      <dgm:t>
        <a:bodyPr/>
        <a:lstStyle/>
        <a:p>
          <a:r>
            <a:rPr lang="en-US" altLang="zh-CN" dirty="0"/>
            <a:t>amount +1</a:t>
          </a:r>
          <a:endParaRPr lang="zh-CN" altLang="en-US" dirty="0"/>
        </a:p>
      </dgm:t>
    </dgm:pt>
    <dgm:pt modelId="{FCF5A66F-BC30-4638-994E-7D012AEB9B10}" type="parTrans" cxnId="{EC61318E-5CD0-4D6F-894D-A12B787C130A}">
      <dgm:prSet/>
      <dgm:spPr/>
      <dgm:t>
        <a:bodyPr/>
        <a:lstStyle/>
        <a:p>
          <a:endParaRPr lang="zh-CN" altLang="en-US"/>
        </a:p>
      </dgm:t>
    </dgm:pt>
    <dgm:pt modelId="{2FC40B5B-99F5-4B1A-BD1F-94BE180C2B53}" type="sibTrans" cxnId="{EC61318E-5CD0-4D6F-894D-A12B787C130A}">
      <dgm:prSet/>
      <dgm:spPr/>
      <dgm:t>
        <a:bodyPr/>
        <a:lstStyle/>
        <a:p>
          <a:endParaRPr lang="zh-CN" altLang="en-US"/>
        </a:p>
      </dgm:t>
    </dgm:pt>
    <dgm:pt modelId="{CCD4140C-AB9E-46D1-98B3-F18775F36C41}">
      <dgm:prSet/>
      <dgm:spPr/>
      <dgm:t>
        <a:bodyPr/>
        <a:lstStyle/>
        <a:p>
          <a:r>
            <a:rPr lang="en-US" altLang="zh-CN" dirty="0"/>
            <a:t>amount -1</a:t>
          </a:r>
          <a:endParaRPr lang="zh-CN" altLang="en-US" dirty="0"/>
        </a:p>
      </dgm:t>
    </dgm:pt>
    <dgm:pt modelId="{9BE98F84-1409-4E35-8913-2DF9518AC65A}" type="parTrans" cxnId="{21D4C1C9-25CB-4A73-8F24-1115B83D7B6C}">
      <dgm:prSet/>
      <dgm:spPr/>
      <dgm:t>
        <a:bodyPr/>
        <a:lstStyle/>
        <a:p>
          <a:endParaRPr lang="zh-CN" altLang="en-US"/>
        </a:p>
      </dgm:t>
    </dgm:pt>
    <dgm:pt modelId="{0AD95FA0-919E-47A3-9463-E8DF279701B1}" type="sibTrans" cxnId="{21D4C1C9-25CB-4A73-8F24-1115B83D7B6C}">
      <dgm:prSet/>
      <dgm:spPr/>
      <dgm:t>
        <a:bodyPr/>
        <a:lstStyle/>
        <a:p>
          <a:endParaRPr lang="zh-CN" altLang="en-US"/>
        </a:p>
      </dgm:t>
    </dgm:pt>
    <dgm:pt modelId="{7E99C591-AF7A-4F99-9D73-12DCDA2532E0}">
      <dgm:prSet/>
      <dgm:spPr/>
      <dgm:t>
        <a:bodyPr/>
        <a:lstStyle/>
        <a:p>
          <a:r>
            <a:rPr lang="en-US" altLang="zh-CN" dirty="0"/>
            <a:t>Add button</a:t>
          </a:r>
          <a:endParaRPr lang="zh-CN" altLang="en-US" dirty="0"/>
        </a:p>
      </dgm:t>
    </dgm:pt>
    <dgm:pt modelId="{60CEAEBB-A208-4CA1-939E-4CF7C2E00B40}" type="parTrans" cxnId="{36F1E8F0-5CE6-4C46-AB6C-F1A9B39EA95D}">
      <dgm:prSet/>
      <dgm:spPr/>
      <dgm:t>
        <a:bodyPr/>
        <a:lstStyle/>
        <a:p>
          <a:endParaRPr lang="zh-CN" altLang="en-US"/>
        </a:p>
      </dgm:t>
    </dgm:pt>
    <dgm:pt modelId="{DADE0008-91DD-4BA1-A849-7F11AC597B85}" type="sibTrans" cxnId="{36F1E8F0-5CE6-4C46-AB6C-F1A9B39EA95D}">
      <dgm:prSet/>
      <dgm:spPr/>
      <dgm:t>
        <a:bodyPr/>
        <a:lstStyle/>
        <a:p>
          <a:endParaRPr lang="zh-CN" altLang="en-US"/>
        </a:p>
      </dgm:t>
    </dgm:pt>
    <dgm:pt modelId="{619A0561-5426-40EB-AAF5-66F7B9E71A87}">
      <dgm:prSet/>
      <dgm:spPr/>
      <dgm:t>
        <a:bodyPr/>
        <a:lstStyle/>
        <a:p>
          <a:r>
            <a:rPr lang="en-US" altLang="zh-CN" dirty="0"/>
            <a:t>Minus button</a:t>
          </a:r>
          <a:endParaRPr lang="zh-CN" altLang="en-US" dirty="0"/>
        </a:p>
      </dgm:t>
    </dgm:pt>
    <dgm:pt modelId="{59F94962-D632-4B3F-86FE-DBB868CB49E6}" type="parTrans" cxnId="{E0CEC2D8-AD15-4452-BB0E-C396B254F3E1}">
      <dgm:prSet/>
      <dgm:spPr/>
      <dgm:t>
        <a:bodyPr/>
        <a:lstStyle/>
        <a:p>
          <a:endParaRPr lang="zh-CN" altLang="en-US"/>
        </a:p>
      </dgm:t>
    </dgm:pt>
    <dgm:pt modelId="{5A2A34F3-6893-4984-B01C-562DD0945A2A}" type="sibTrans" cxnId="{E0CEC2D8-AD15-4452-BB0E-C396B254F3E1}">
      <dgm:prSet/>
      <dgm:spPr/>
      <dgm:t>
        <a:bodyPr/>
        <a:lstStyle/>
        <a:p>
          <a:endParaRPr lang="zh-CN" altLang="en-US"/>
        </a:p>
      </dgm:t>
    </dgm:pt>
    <dgm:pt modelId="{615D48BF-826D-4561-9B7C-99B66C03C4FF}">
      <dgm:prSet/>
      <dgm:spPr/>
      <dgm:t>
        <a:bodyPr/>
        <a:lstStyle/>
        <a:p>
          <a:r>
            <a:rPr lang="en-US" altLang="zh-CN" dirty="0"/>
            <a:t>amount -1</a:t>
          </a:r>
          <a:endParaRPr lang="zh-CN" altLang="en-US" dirty="0"/>
        </a:p>
      </dgm:t>
    </dgm:pt>
    <dgm:pt modelId="{9039182C-28D6-47A8-A069-6298669AE53D}" type="parTrans" cxnId="{60379609-F4EE-4D11-9CEA-3618A25D19DD}">
      <dgm:prSet/>
      <dgm:spPr/>
      <dgm:t>
        <a:bodyPr/>
        <a:lstStyle/>
        <a:p>
          <a:endParaRPr lang="zh-CN" altLang="en-US"/>
        </a:p>
      </dgm:t>
    </dgm:pt>
    <dgm:pt modelId="{9BD46C76-DBBF-4A3A-925F-E8A7EB028921}" type="sibTrans" cxnId="{60379609-F4EE-4D11-9CEA-3618A25D19DD}">
      <dgm:prSet/>
      <dgm:spPr/>
      <dgm:t>
        <a:bodyPr/>
        <a:lstStyle/>
        <a:p>
          <a:endParaRPr lang="zh-CN" altLang="en-US"/>
        </a:p>
      </dgm:t>
    </dgm:pt>
    <dgm:pt modelId="{75A0B657-3485-45A4-801D-E884EC856399}">
      <dgm:prSet/>
      <dgm:spPr/>
      <dgm:t>
        <a:bodyPr/>
        <a:lstStyle/>
        <a:p>
          <a:r>
            <a:rPr lang="en-US" altLang="zh-CN" dirty="0"/>
            <a:t>amount+1</a:t>
          </a:r>
          <a:endParaRPr lang="zh-CN" altLang="en-US" dirty="0"/>
        </a:p>
      </dgm:t>
    </dgm:pt>
    <dgm:pt modelId="{FE6ED78C-25ED-4520-8A2F-C606C69E9307}" type="parTrans" cxnId="{0341F4F8-832A-471E-AAAF-27D7D5427B7A}">
      <dgm:prSet/>
      <dgm:spPr/>
      <dgm:t>
        <a:bodyPr/>
        <a:lstStyle/>
        <a:p>
          <a:endParaRPr lang="zh-CN" altLang="en-US"/>
        </a:p>
      </dgm:t>
    </dgm:pt>
    <dgm:pt modelId="{6476724B-BEE7-4A6D-AC62-DCDAB30B90AB}" type="sibTrans" cxnId="{0341F4F8-832A-471E-AAAF-27D7D5427B7A}">
      <dgm:prSet/>
      <dgm:spPr/>
      <dgm:t>
        <a:bodyPr/>
        <a:lstStyle/>
        <a:p>
          <a:endParaRPr lang="zh-CN" altLang="en-US"/>
        </a:p>
      </dgm:t>
    </dgm:pt>
    <dgm:pt modelId="{2C48728C-EA3F-48D4-B2AD-238CF4084E57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532FDC9A-D736-4614-BB80-393023F7BF6C}" type="parTrans" cxnId="{BCA5845D-19D4-4404-91C5-03B0A8E72207}">
      <dgm:prSet/>
      <dgm:spPr/>
      <dgm:t>
        <a:bodyPr/>
        <a:lstStyle/>
        <a:p>
          <a:endParaRPr lang="zh-CN" altLang="en-US"/>
        </a:p>
      </dgm:t>
    </dgm:pt>
    <dgm:pt modelId="{3D718ECD-0496-45C8-86EF-D830DC87BFAA}" type="sibTrans" cxnId="{BCA5845D-19D4-4404-91C5-03B0A8E72207}">
      <dgm:prSet/>
      <dgm:spPr/>
      <dgm:t>
        <a:bodyPr/>
        <a:lstStyle/>
        <a:p>
          <a:endParaRPr lang="zh-CN" altLang="en-US"/>
        </a:p>
      </dgm:t>
    </dgm:pt>
    <dgm:pt modelId="{CE8537D6-82FB-4911-91F5-E8CC2EA66F35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7AD7C908-252D-4139-87A5-AFE6227A6F8E}" type="parTrans" cxnId="{FF05F85D-D606-41A1-9D82-F77A3609313E}">
      <dgm:prSet/>
      <dgm:spPr/>
      <dgm:t>
        <a:bodyPr/>
        <a:lstStyle/>
        <a:p>
          <a:endParaRPr lang="zh-CN" altLang="en-US"/>
        </a:p>
      </dgm:t>
    </dgm:pt>
    <dgm:pt modelId="{510700AA-38FA-4234-8076-FDFC267ADC87}" type="sibTrans" cxnId="{FF05F85D-D606-41A1-9D82-F77A3609313E}">
      <dgm:prSet/>
      <dgm:spPr/>
      <dgm:t>
        <a:bodyPr/>
        <a:lstStyle/>
        <a:p>
          <a:endParaRPr lang="zh-CN" altLang="en-US"/>
        </a:p>
      </dgm:t>
    </dgm:pt>
    <dgm:pt modelId="{6DA75565-E5EC-4C9C-A052-0030EB2D63E7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74E92089-105C-432C-B8C2-ABFB3E96884B}" type="parTrans" cxnId="{0CF30B96-F8C3-4D7C-9559-440DF981CC7D}">
      <dgm:prSet/>
      <dgm:spPr/>
      <dgm:t>
        <a:bodyPr/>
        <a:lstStyle/>
        <a:p>
          <a:endParaRPr lang="zh-CN" altLang="en-US"/>
        </a:p>
      </dgm:t>
    </dgm:pt>
    <dgm:pt modelId="{3224A1C5-83B1-4C82-8F11-681E2A3DE62C}" type="sibTrans" cxnId="{0CF30B96-F8C3-4D7C-9559-440DF981CC7D}">
      <dgm:prSet/>
      <dgm:spPr/>
      <dgm:t>
        <a:bodyPr/>
        <a:lstStyle/>
        <a:p>
          <a:endParaRPr lang="zh-CN" altLang="en-US"/>
        </a:p>
      </dgm:t>
    </dgm:pt>
    <dgm:pt modelId="{71600990-09D4-4648-B5AC-2A678D773542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5426FECE-B3F7-407C-BF38-1458E9E93B22}" type="parTrans" cxnId="{41AAB415-9A34-4FE5-80D2-E6F4A9DAEC25}">
      <dgm:prSet/>
      <dgm:spPr/>
      <dgm:t>
        <a:bodyPr/>
        <a:lstStyle/>
        <a:p>
          <a:endParaRPr lang="zh-CN" altLang="en-US"/>
        </a:p>
      </dgm:t>
    </dgm:pt>
    <dgm:pt modelId="{BE5C3EFE-E44E-4810-A498-3DFCC98C2A4D}" type="sibTrans" cxnId="{41AAB415-9A34-4FE5-80D2-E6F4A9DAEC25}">
      <dgm:prSet/>
      <dgm:spPr/>
      <dgm:t>
        <a:bodyPr/>
        <a:lstStyle/>
        <a:p>
          <a:endParaRPr lang="zh-CN" altLang="en-US"/>
        </a:p>
      </dgm:t>
    </dgm:pt>
    <dgm:pt modelId="{D387A070-B9C5-45A9-AE4B-E18110DA81B2}">
      <dgm:prSet/>
      <dgm:spPr/>
      <dgm:t>
        <a:bodyPr/>
        <a:lstStyle/>
        <a:p>
          <a:r>
            <a:rPr lang="en-US" altLang="zh-CN" dirty="0"/>
            <a:t>Edit address button</a:t>
          </a:r>
          <a:endParaRPr lang="zh-CN" altLang="en-US" dirty="0"/>
        </a:p>
      </dgm:t>
    </dgm:pt>
    <dgm:pt modelId="{CC9CD076-FF3E-46AF-82FB-0831EBC19D87}" type="parTrans" cxnId="{30BFFA2E-ED4B-4F10-B9E0-A5E33F6AAC45}">
      <dgm:prSet/>
      <dgm:spPr/>
      <dgm:t>
        <a:bodyPr/>
        <a:lstStyle/>
        <a:p>
          <a:endParaRPr lang="zh-CN" altLang="en-US"/>
        </a:p>
      </dgm:t>
    </dgm:pt>
    <dgm:pt modelId="{F69275D1-3E49-4C91-895C-65874C0791B8}" type="sibTrans" cxnId="{30BFFA2E-ED4B-4F10-B9E0-A5E33F6AAC45}">
      <dgm:prSet/>
      <dgm:spPr/>
      <dgm:t>
        <a:bodyPr/>
        <a:lstStyle/>
        <a:p>
          <a:endParaRPr lang="zh-CN" altLang="en-US"/>
        </a:p>
      </dgm:t>
    </dgm:pt>
    <dgm:pt modelId="{EBBDA2CE-194D-4F3D-B20C-8AF19381A59F}">
      <dgm:prSet/>
      <dgm:spPr/>
      <dgm:t>
        <a:bodyPr/>
        <a:lstStyle/>
        <a:p>
          <a:r>
            <a:rPr lang="en-US" altLang="zh-CN" dirty="0"/>
            <a:t>Place order</a:t>
          </a:r>
          <a:endParaRPr lang="zh-CN" altLang="en-US" dirty="0"/>
        </a:p>
      </dgm:t>
    </dgm:pt>
    <dgm:pt modelId="{F6E02D20-1F33-425B-9D29-56351EF004D1}" type="parTrans" cxnId="{CC2D4C6C-552C-4316-A196-F7BB3E06AC98}">
      <dgm:prSet/>
      <dgm:spPr/>
      <dgm:t>
        <a:bodyPr/>
        <a:lstStyle/>
        <a:p>
          <a:endParaRPr lang="zh-CN" altLang="en-US"/>
        </a:p>
      </dgm:t>
    </dgm:pt>
    <dgm:pt modelId="{AF97B242-491D-46E6-AAE4-FF6FA829F6B7}" type="sibTrans" cxnId="{CC2D4C6C-552C-4316-A196-F7BB3E06AC98}">
      <dgm:prSet/>
      <dgm:spPr/>
      <dgm:t>
        <a:bodyPr/>
        <a:lstStyle/>
        <a:p>
          <a:endParaRPr lang="zh-CN" altLang="en-US"/>
        </a:p>
      </dgm:t>
    </dgm:pt>
    <dgm:pt modelId="{4492F810-D6AD-41E3-8BB2-C40674DC4C25}">
      <dgm:prSet/>
      <dgm:spPr/>
      <dgm:t>
        <a:bodyPr/>
        <a:lstStyle/>
        <a:p>
          <a:r>
            <a:rPr lang="en-US" altLang="zh-CN" dirty="0"/>
            <a:t>Send email</a:t>
          </a:r>
          <a:endParaRPr lang="zh-CN" altLang="en-US" dirty="0"/>
        </a:p>
      </dgm:t>
    </dgm:pt>
    <dgm:pt modelId="{592EC7C6-A523-4C6C-A54F-2DA01254CF65}" type="parTrans" cxnId="{BFD6EAF5-2B39-41F6-B11B-A980A5A32AA1}">
      <dgm:prSet/>
      <dgm:spPr/>
      <dgm:t>
        <a:bodyPr/>
        <a:lstStyle/>
        <a:p>
          <a:endParaRPr lang="zh-CN" altLang="en-US"/>
        </a:p>
      </dgm:t>
    </dgm:pt>
    <dgm:pt modelId="{4232A839-3DA9-479B-89D9-AE807A4536E9}" type="sibTrans" cxnId="{BFD6EAF5-2B39-41F6-B11B-A980A5A32AA1}">
      <dgm:prSet/>
      <dgm:spPr/>
      <dgm:t>
        <a:bodyPr/>
        <a:lstStyle/>
        <a:p>
          <a:endParaRPr lang="zh-CN" altLang="en-US"/>
        </a:p>
      </dgm:t>
    </dgm:pt>
    <dgm:pt modelId="{DBB0A357-BB14-45E7-AD11-331B38484AC9}">
      <dgm:prSet/>
      <dgm:spPr/>
      <dgm:t>
        <a:bodyPr/>
        <a:lstStyle/>
        <a:p>
          <a:r>
            <a:rPr lang="en-US" altLang="zh-CN" dirty="0"/>
            <a:t>Load information from firebase</a:t>
          </a:r>
          <a:endParaRPr lang="zh-CN" altLang="en-US" dirty="0"/>
        </a:p>
      </dgm:t>
    </dgm:pt>
    <dgm:pt modelId="{69C96D7E-7667-4DC9-AC6E-868961DEB287}" type="parTrans" cxnId="{37A19DDA-E07F-4BBB-9D8C-A16CF1CE5F32}">
      <dgm:prSet/>
      <dgm:spPr/>
      <dgm:t>
        <a:bodyPr/>
        <a:lstStyle/>
        <a:p>
          <a:endParaRPr lang="zh-CN" altLang="en-US"/>
        </a:p>
      </dgm:t>
    </dgm:pt>
    <dgm:pt modelId="{FCD80A91-E14A-452E-BC5A-5F16226E6827}" type="sibTrans" cxnId="{37A19DDA-E07F-4BBB-9D8C-A16CF1CE5F32}">
      <dgm:prSet/>
      <dgm:spPr/>
      <dgm:t>
        <a:bodyPr/>
        <a:lstStyle/>
        <a:p>
          <a:endParaRPr lang="zh-CN" altLang="en-US"/>
        </a:p>
      </dgm:t>
    </dgm:pt>
    <dgm:pt modelId="{82172C37-1342-4DE4-9189-0FDE3EBC1B85}">
      <dgm:prSet/>
      <dgm:spPr/>
      <dgm:t>
        <a:bodyPr/>
        <a:lstStyle/>
        <a:p>
          <a:r>
            <a:rPr lang="en-US" altLang="zh-CN" dirty="0"/>
            <a:t>Enable editing address</a:t>
          </a:r>
          <a:endParaRPr lang="zh-CN" altLang="en-US" dirty="0"/>
        </a:p>
      </dgm:t>
    </dgm:pt>
    <dgm:pt modelId="{51ACEA05-A03C-466B-AA3E-6D046BDC0EDE}" type="parTrans" cxnId="{9880B6DF-E1E1-4FFC-97D9-1F6BE9F79490}">
      <dgm:prSet/>
      <dgm:spPr/>
      <dgm:t>
        <a:bodyPr/>
        <a:lstStyle/>
        <a:p>
          <a:endParaRPr lang="zh-CN" altLang="en-US"/>
        </a:p>
      </dgm:t>
    </dgm:pt>
    <dgm:pt modelId="{857D0B79-6CC2-4044-84A0-5A6D7CA141F0}" type="sibTrans" cxnId="{9880B6DF-E1E1-4FFC-97D9-1F6BE9F79490}">
      <dgm:prSet/>
      <dgm:spPr/>
      <dgm:t>
        <a:bodyPr/>
        <a:lstStyle/>
        <a:p>
          <a:endParaRPr lang="zh-CN" altLang="en-US"/>
        </a:p>
      </dgm:t>
    </dgm:pt>
    <dgm:pt modelId="{1DB00C85-AB36-4260-843F-095E75E7DDFF}">
      <dgm:prSet/>
      <dgm:spPr/>
      <dgm:t>
        <a:bodyPr/>
        <a:lstStyle/>
        <a:p>
          <a:r>
            <a:rPr lang="en-US" altLang="zh-CN" dirty="0"/>
            <a:t>Edit phone# button</a:t>
          </a:r>
          <a:endParaRPr lang="zh-CN" altLang="en-US" dirty="0"/>
        </a:p>
      </dgm:t>
    </dgm:pt>
    <dgm:pt modelId="{B28154BC-2C04-48D8-9F9B-23EF4B1600CC}" type="parTrans" cxnId="{CFF2E61D-AA6A-4164-8F78-4D2999CC45AA}">
      <dgm:prSet/>
      <dgm:spPr/>
      <dgm:t>
        <a:bodyPr/>
        <a:lstStyle/>
        <a:p>
          <a:endParaRPr lang="zh-CN" altLang="en-US"/>
        </a:p>
      </dgm:t>
    </dgm:pt>
    <dgm:pt modelId="{356ACD91-AA1A-4067-9B1E-E369D9BE1DBB}" type="sibTrans" cxnId="{CFF2E61D-AA6A-4164-8F78-4D2999CC45AA}">
      <dgm:prSet/>
      <dgm:spPr/>
      <dgm:t>
        <a:bodyPr/>
        <a:lstStyle/>
        <a:p>
          <a:endParaRPr lang="zh-CN" altLang="en-US"/>
        </a:p>
      </dgm:t>
    </dgm:pt>
    <dgm:pt modelId="{D5A673C5-DC2D-431F-9B56-3369AE2C4F4B}">
      <dgm:prSet/>
      <dgm:spPr/>
      <dgm:t>
        <a:bodyPr/>
        <a:lstStyle/>
        <a:p>
          <a:r>
            <a:rPr lang="en-US" altLang="zh-CN" dirty="0"/>
            <a:t>Enable editing phone#</a:t>
          </a:r>
          <a:endParaRPr lang="zh-CN" altLang="en-US" dirty="0"/>
        </a:p>
      </dgm:t>
    </dgm:pt>
    <dgm:pt modelId="{6C378515-0F8A-4282-AA70-555C4C986D4E}" type="parTrans" cxnId="{911699BB-2A06-4BF0-BECA-8A58F6F98FBB}">
      <dgm:prSet/>
      <dgm:spPr/>
      <dgm:t>
        <a:bodyPr/>
        <a:lstStyle/>
        <a:p>
          <a:endParaRPr lang="zh-CN" altLang="en-US"/>
        </a:p>
      </dgm:t>
    </dgm:pt>
    <dgm:pt modelId="{EB09ACD0-4072-4661-B48F-551ADBF2648B}" type="sibTrans" cxnId="{911699BB-2A06-4BF0-BECA-8A58F6F98FBB}">
      <dgm:prSet/>
      <dgm:spPr/>
      <dgm:t>
        <a:bodyPr/>
        <a:lstStyle/>
        <a:p>
          <a:endParaRPr lang="zh-CN" altLang="en-US"/>
        </a:p>
      </dgm:t>
    </dgm:pt>
    <dgm:pt modelId="{8C7E486B-2613-4D34-B10C-D8E31FEAE69B}">
      <dgm:prSet/>
      <dgm:spPr/>
      <dgm:t>
        <a:bodyPr/>
        <a:lstStyle/>
        <a:p>
          <a:r>
            <a:rPr lang="en-US" altLang="zh-CN" dirty="0"/>
            <a:t>Edit password button</a:t>
          </a:r>
          <a:endParaRPr lang="zh-CN" altLang="en-US" dirty="0"/>
        </a:p>
      </dgm:t>
    </dgm:pt>
    <dgm:pt modelId="{494BA6AB-0E7B-4C0E-AFDA-B7F1D156F347}" type="parTrans" cxnId="{692ADA5E-A876-425D-AF6A-A659F6248610}">
      <dgm:prSet/>
      <dgm:spPr/>
      <dgm:t>
        <a:bodyPr/>
        <a:lstStyle/>
        <a:p>
          <a:endParaRPr lang="zh-CN" altLang="en-US"/>
        </a:p>
      </dgm:t>
    </dgm:pt>
    <dgm:pt modelId="{ED8756CF-3FBF-40D2-A9B2-F67891D45782}" type="sibTrans" cxnId="{692ADA5E-A876-425D-AF6A-A659F6248610}">
      <dgm:prSet/>
      <dgm:spPr/>
      <dgm:t>
        <a:bodyPr/>
        <a:lstStyle/>
        <a:p>
          <a:endParaRPr lang="zh-CN" altLang="en-US"/>
        </a:p>
      </dgm:t>
    </dgm:pt>
    <dgm:pt modelId="{FAB13FF3-5E17-42D4-872F-34FCD62519B4}">
      <dgm:prSet/>
      <dgm:spPr/>
      <dgm:t>
        <a:bodyPr/>
        <a:lstStyle/>
        <a:p>
          <a:r>
            <a:rPr lang="en-US" altLang="zh-CN" dirty="0"/>
            <a:t>Enable editing password</a:t>
          </a:r>
          <a:endParaRPr lang="zh-CN" altLang="en-US" dirty="0"/>
        </a:p>
      </dgm:t>
    </dgm:pt>
    <dgm:pt modelId="{94DF5931-AF42-491A-B445-3964C98AA22D}" type="parTrans" cxnId="{69BF458D-5D9D-4264-ACD0-3D80F5F8259E}">
      <dgm:prSet/>
      <dgm:spPr/>
      <dgm:t>
        <a:bodyPr/>
        <a:lstStyle/>
        <a:p>
          <a:endParaRPr lang="zh-CN" altLang="en-US"/>
        </a:p>
      </dgm:t>
    </dgm:pt>
    <dgm:pt modelId="{5ECCA979-F8ED-48DC-AAFF-51E1D5532B22}" type="sibTrans" cxnId="{69BF458D-5D9D-4264-ACD0-3D80F5F8259E}">
      <dgm:prSet/>
      <dgm:spPr/>
      <dgm:t>
        <a:bodyPr/>
        <a:lstStyle/>
        <a:p>
          <a:endParaRPr lang="zh-CN" altLang="en-US"/>
        </a:p>
      </dgm:t>
    </dgm:pt>
    <dgm:pt modelId="{70F384C5-8E63-40E4-BD73-085C8EA3F588}">
      <dgm:prSet/>
      <dgm:spPr/>
      <dgm:t>
        <a:bodyPr/>
        <a:lstStyle/>
        <a:p>
          <a:r>
            <a:rPr lang="en-US" altLang="zh-CN" dirty="0"/>
            <a:t>Check button</a:t>
          </a:r>
          <a:endParaRPr lang="zh-CN" altLang="en-US" dirty="0"/>
        </a:p>
      </dgm:t>
    </dgm:pt>
    <dgm:pt modelId="{F01775E4-F219-4E2D-A077-003362A16B85}" type="parTrans" cxnId="{3BAA44AC-3DD8-451E-B551-E70845945B92}">
      <dgm:prSet/>
      <dgm:spPr/>
      <dgm:t>
        <a:bodyPr/>
        <a:lstStyle/>
        <a:p>
          <a:endParaRPr lang="zh-CN" altLang="en-US"/>
        </a:p>
      </dgm:t>
    </dgm:pt>
    <dgm:pt modelId="{DD283F55-59E2-4120-987A-DEFF0090BEAC}" type="sibTrans" cxnId="{3BAA44AC-3DD8-451E-B551-E70845945B92}">
      <dgm:prSet/>
      <dgm:spPr/>
      <dgm:t>
        <a:bodyPr/>
        <a:lstStyle/>
        <a:p>
          <a:endParaRPr lang="zh-CN" altLang="en-US"/>
        </a:p>
      </dgm:t>
    </dgm:pt>
    <dgm:pt modelId="{EFDC3C2A-4E72-471A-A4CF-813373EB545E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85D19F55-6496-48FD-ACE7-716692B9E236}" type="parTrans" cxnId="{ED2E7D1D-60CD-4490-B3D2-A0AB2ECD566C}">
      <dgm:prSet/>
      <dgm:spPr/>
      <dgm:t>
        <a:bodyPr/>
        <a:lstStyle/>
        <a:p>
          <a:endParaRPr lang="zh-CN" altLang="en-US"/>
        </a:p>
      </dgm:t>
    </dgm:pt>
    <dgm:pt modelId="{0CC50950-D2F7-4E30-9074-1A3DA5679504}" type="sibTrans" cxnId="{ED2E7D1D-60CD-4490-B3D2-A0AB2ECD566C}">
      <dgm:prSet/>
      <dgm:spPr/>
      <dgm:t>
        <a:bodyPr/>
        <a:lstStyle/>
        <a:p>
          <a:endParaRPr lang="zh-CN" altLang="en-US"/>
        </a:p>
      </dgm:t>
    </dgm:pt>
    <dgm:pt modelId="{41DC1231-93AE-4372-ABED-1ABFE90B449C}">
      <dgm:prSet/>
      <dgm:spPr/>
      <dgm:t>
        <a:bodyPr/>
        <a:lstStyle/>
        <a:p>
          <a:r>
            <a:rPr lang="en-US" altLang="zh-CN" dirty="0"/>
            <a:t>Check button</a:t>
          </a:r>
          <a:endParaRPr lang="zh-CN" altLang="en-US" dirty="0"/>
        </a:p>
      </dgm:t>
    </dgm:pt>
    <dgm:pt modelId="{64C17A06-F175-467F-9DC1-1916BD2AF364}" type="parTrans" cxnId="{027B5D74-BD04-4954-8A89-2CB09FA8D2F6}">
      <dgm:prSet/>
      <dgm:spPr/>
      <dgm:t>
        <a:bodyPr/>
        <a:lstStyle/>
        <a:p>
          <a:endParaRPr lang="zh-CN" altLang="en-US"/>
        </a:p>
      </dgm:t>
    </dgm:pt>
    <dgm:pt modelId="{71E47FA0-89CF-468B-A0A8-021C6F9375EE}" type="sibTrans" cxnId="{027B5D74-BD04-4954-8A89-2CB09FA8D2F6}">
      <dgm:prSet/>
      <dgm:spPr/>
      <dgm:t>
        <a:bodyPr/>
        <a:lstStyle/>
        <a:p>
          <a:endParaRPr lang="zh-CN" altLang="en-US"/>
        </a:p>
      </dgm:t>
    </dgm:pt>
    <dgm:pt modelId="{BB070364-CEC4-4534-A440-AB4C252FF9BF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1384A2F9-0012-4D2D-9C95-F7122653391B}" type="parTrans" cxnId="{EFCE9ABF-7D2E-4A11-968E-201E8730405B}">
      <dgm:prSet/>
      <dgm:spPr/>
      <dgm:t>
        <a:bodyPr/>
        <a:lstStyle/>
        <a:p>
          <a:endParaRPr lang="zh-CN" altLang="en-US"/>
        </a:p>
      </dgm:t>
    </dgm:pt>
    <dgm:pt modelId="{AA77CB45-9A83-4411-B8CE-5FDF33B547B3}" type="sibTrans" cxnId="{EFCE9ABF-7D2E-4A11-968E-201E8730405B}">
      <dgm:prSet/>
      <dgm:spPr/>
      <dgm:t>
        <a:bodyPr/>
        <a:lstStyle/>
        <a:p>
          <a:endParaRPr lang="zh-CN" altLang="en-US"/>
        </a:p>
      </dgm:t>
    </dgm:pt>
    <dgm:pt modelId="{1A12B57D-6DF6-4624-AAD6-73BD01F24B87}">
      <dgm:prSet/>
      <dgm:spPr/>
      <dgm:t>
        <a:bodyPr/>
        <a:lstStyle/>
        <a:p>
          <a:r>
            <a:rPr lang="en-US" altLang="zh-CN" dirty="0"/>
            <a:t>Check button</a:t>
          </a:r>
          <a:endParaRPr lang="zh-CN" altLang="en-US" dirty="0"/>
        </a:p>
      </dgm:t>
    </dgm:pt>
    <dgm:pt modelId="{C1FCD581-DA73-406B-99ED-5818C790395F}" type="parTrans" cxnId="{91515AB3-9820-4E18-9193-2EB425D62C21}">
      <dgm:prSet/>
      <dgm:spPr/>
      <dgm:t>
        <a:bodyPr/>
        <a:lstStyle/>
        <a:p>
          <a:endParaRPr lang="zh-CN" altLang="en-US"/>
        </a:p>
      </dgm:t>
    </dgm:pt>
    <dgm:pt modelId="{08732BC7-C3D1-4A4C-8530-A7C50BF86897}" type="sibTrans" cxnId="{91515AB3-9820-4E18-9193-2EB425D62C21}">
      <dgm:prSet/>
      <dgm:spPr/>
      <dgm:t>
        <a:bodyPr/>
        <a:lstStyle/>
        <a:p>
          <a:endParaRPr lang="zh-CN" altLang="en-US"/>
        </a:p>
      </dgm:t>
    </dgm:pt>
    <dgm:pt modelId="{EDA08641-8DBC-42A9-9A1C-194D86134E2F}">
      <dgm:prSet/>
      <dgm:spPr/>
      <dgm:t>
        <a:bodyPr/>
        <a:lstStyle/>
        <a:p>
          <a:r>
            <a:rPr lang="en-US" altLang="zh-CN" dirty="0"/>
            <a:t>Update data</a:t>
          </a:r>
          <a:endParaRPr lang="zh-CN" altLang="en-US" dirty="0"/>
        </a:p>
      </dgm:t>
    </dgm:pt>
    <dgm:pt modelId="{DCDD6D94-4931-4FA6-BD14-90E4A03FDE27}" type="parTrans" cxnId="{0901464D-7EA2-476D-B7C8-BA9A2E3CDE8D}">
      <dgm:prSet/>
      <dgm:spPr/>
      <dgm:t>
        <a:bodyPr/>
        <a:lstStyle/>
        <a:p>
          <a:endParaRPr lang="zh-CN" altLang="en-US"/>
        </a:p>
      </dgm:t>
    </dgm:pt>
    <dgm:pt modelId="{7638FCBA-FB20-430E-A002-BC25F0280F1B}" type="sibTrans" cxnId="{0901464D-7EA2-476D-B7C8-BA9A2E3CDE8D}">
      <dgm:prSet/>
      <dgm:spPr/>
      <dgm:t>
        <a:bodyPr/>
        <a:lstStyle/>
        <a:p>
          <a:endParaRPr lang="zh-CN" altLang="en-US"/>
        </a:p>
      </dgm:t>
    </dgm:pt>
    <dgm:pt modelId="{4F9B655A-CADB-4188-813E-E636A5B00124}">
      <dgm:prSet/>
      <dgm:spPr/>
      <dgm:t>
        <a:bodyPr/>
        <a:lstStyle/>
        <a:p>
          <a:r>
            <a:rPr lang="en-US" altLang="zh-CN" dirty="0"/>
            <a:t>Log out</a:t>
          </a:r>
          <a:endParaRPr lang="zh-CN" altLang="en-US" dirty="0"/>
        </a:p>
      </dgm:t>
    </dgm:pt>
    <dgm:pt modelId="{DF129F38-9226-4D37-BD76-848C69EB02C8}" type="parTrans" cxnId="{8734508C-5B02-4794-AE7A-8746CB417B4A}">
      <dgm:prSet/>
      <dgm:spPr/>
      <dgm:t>
        <a:bodyPr/>
        <a:lstStyle/>
        <a:p>
          <a:endParaRPr lang="zh-CN" altLang="en-US"/>
        </a:p>
      </dgm:t>
    </dgm:pt>
    <dgm:pt modelId="{972E4BD3-CE5D-4BA7-8A50-87487FEE5AFE}" type="sibTrans" cxnId="{8734508C-5B02-4794-AE7A-8746CB417B4A}">
      <dgm:prSet/>
      <dgm:spPr/>
      <dgm:t>
        <a:bodyPr/>
        <a:lstStyle/>
        <a:p>
          <a:endParaRPr lang="zh-CN" altLang="en-US"/>
        </a:p>
      </dgm:t>
    </dgm:pt>
    <dgm:pt modelId="{19B70EF5-2CE6-4036-9F9D-DC8C66D68000}">
      <dgm:prSet/>
      <dgm:spPr/>
      <dgm:t>
        <a:bodyPr/>
        <a:lstStyle/>
        <a:p>
          <a:r>
            <a:rPr lang="en-US" altLang="zh-CN" dirty="0"/>
            <a:t>Extract data: order list, address, phone#</a:t>
          </a:r>
          <a:endParaRPr lang="zh-CN" altLang="en-US" dirty="0"/>
        </a:p>
      </dgm:t>
    </dgm:pt>
    <dgm:pt modelId="{DCC0734A-F867-4C9F-9B22-CAC7BA17D2DA}" type="parTrans" cxnId="{2F9F5AC4-C9B6-4F37-80BE-C65D9C6F0DF2}">
      <dgm:prSet/>
      <dgm:spPr/>
      <dgm:t>
        <a:bodyPr/>
        <a:lstStyle/>
        <a:p>
          <a:endParaRPr lang="zh-CN" altLang="en-US"/>
        </a:p>
      </dgm:t>
    </dgm:pt>
    <dgm:pt modelId="{F535E2E8-5A49-4D72-987D-0B67EEFC273D}" type="sibTrans" cxnId="{2F9F5AC4-C9B6-4F37-80BE-C65D9C6F0DF2}">
      <dgm:prSet/>
      <dgm:spPr/>
      <dgm:t>
        <a:bodyPr/>
        <a:lstStyle/>
        <a:p>
          <a:endParaRPr lang="zh-CN" altLang="en-US"/>
        </a:p>
      </dgm:t>
    </dgm:pt>
    <dgm:pt modelId="{858CA4EE-4B96-4285-BEF8-3DEB9F28E72C}" type="pres">
      <dgm:prSet presAssocID="{0E4B0396-8ECC-4275-9E90-29C96D56F2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BECA8A-5923-472B-B406-7361DE6F0159}" type="pres">
      <dgm:prSet presAssocID="{D4C40222-0479-4111-B615-30EFCE2CF643}" presName="hierRoot1" presStyleCnt="0">
        <dgm:presLayoutVars>
          <dgm:hierBranch val="init"/>
        </dgm:presLayoutVars>
      </dgm:prSet>
      <dgm:spPr/>
    </dgm:pt>
    <dgm:pt modelId="{3AACE3C8-6C0D-48A3-ABBD-DB699C6A4EE3}" type="pres">
      <dgm:prSet presAssocID="{D4C40222-0479-4111-B615-30EFCE2CF643}" presName="rootComposite1" presStyleCnt="0"/>
      <dgm:spPr/>
    </dgm:pt>
    <dgm:pt modelId="{C24F9236-2BC7-4579-9B59-0DC6EFF4985D}" type="pres">
      <dgm:prSet presAssocID="{D4C40222-0479-4111-B615-30EFCE2CF643}" presName="rootText1" presStyleLbl="node0" presStyleIdx="0" presStyleCnt="1">
        <dgm:presLayoutVars>
          <dgm:chPref val="3"/>
        </dgm:presLayoutVars>
      </dgm:prSet>
      <dgm:spPr/>
    </dgm:pt>
    <dgm:pt modelId="{8AC2F198-5E1E-48DD-8D13-E4A0F936BE81}" type="pres">
      <dgm:prSet presAssocID="{D4C40222-0479-4111-B615-30EFCE2CF643}" presName="rootConnector1" presStyleLbl="node1" presStyleIdx="0" presStyleCnt="0"/>
      <dgm:spPr/>
    </dgm:pt>
    <dgm:pt modelId="{264D15FB-A46F-40F4-9BD2-69C94B112023}" type="pres">
      <dgm:prSet presAssocID="{D4C40222-0479-4111-B615-30EFCE2CF643}" presName="hierChild2" presStyleCnt="0"/>
      <dgm:spPr/>
    </dgm:pt>
    <dgm:pt modelId="{F511A4FE-E99F-4EB5-ADF8-36F33839C12B}" type="pres">
      <dgm:prSet presAssocID="{74511343-C356-4FC6-9B95-F2B076881FB7}" presName="Name37" presStyleLbl="parChTrans1D2" presStyleIdx="0" presStyleCnt="3"/>
      <dgm:spPr/>
    </dgm:pt>
    <dgm:pt modelId="{B9BF4C8D-06F4-4072-AC41-C519B78BD0DC}" type="pres">
      <dgm:prSet presAssocID="{A63D0907-0EDA-42D8-BC5E-D9A1E36DBDC6}" presName="hierRoot2" presStyleCnt="0">
        <dgm:presLayoutVars>
          <dgm:hierBranch val="init"/>
        </dgm:presLayoutVars>
      </dgm:prSet>
      <dgm:spPr/>
    </dgm:pt>
    <dgm:pt modelId="{E209E6B3-78CB-424F-AF28-8F023413EAE1}" type="pres">
      <dgm:prSet presAssocID="{A63D0907-0EDA-42D8-BC5E-D9A1E36DBDC6}" presName="rootComposite" presStyleCnt="0"/>
      <dgm:spPr/>
    </dgm:pt>
    <dgm:pt modelId="{8AA703F4-835E-4B7F-BF1D-B4CDA4B30BED}" type="pres">
      <dgm:prSet presAssocID="{A63D0907-0EDA-42D8-BC5E-D9A1E36DBDC6}" presName="rootText" presStyleLbl="node2" presStyleIdx="0" presStyleCnt="3">
        <dgm:presLayoutVars>
          <dgm:chPref val="3"/>
        </dgm:presLayoutVars>
      </dgm:prSet>
      <dgm:spPr/>
    </dgm:pt>
    <dgm:pt modelId="{D2C0E1BE-8067-48BB-A011-7449E3CA2C81}" type="pres">
      <dgm:prSet presAssocID="{A63D0907-0EDA-42D8-BC5E-D9A1E36DBDC6}" presName="rootConnector" presStyleLbl="node2" presStyleIdx="0" presStyleCnt="3"/>
      <dgm:spPr/>
    </dgm:pt>
    <dgm:pt modelId="{A0C6721D-5FE8-41A5-B7A8-097D37F789F7}" type="pres">
      <dgm:prSet presAssocID="{A63D0907-0EDA-42D8-BC5E-D9A1E36DBDC6}" presName="hierChild4" presStyleCnt="0"/>
      <dgm:spPr/>
    </dgm:pt>
    <dgm:pt modelId="{2B83DC9B-6BBE-4D7D-8B49-A3DB868F3BFC}" type="pres">
      <dgm:prSet presAssocID="{69C96D7E-7667-4DC9-AC6E-868961DEB287}" presName="Name37" presStyleLbl="parChTrans1D3" presStyleIdx="0" presStyleCnt="8"/>
      <dgm:spPr/>
    </dgm:pt>
    <dgm:pt modelId="{BB196A27-9D80-4AA8-9EFE-050952DE508A}" type="pres">
      <dgm:prSet presAssocID="{DBB0A357-BB14-45E7-AD11-331B38484AC9}" presName="hierRoot2" presStyleCnt="0">
        <dgm:presLayoutVars>
          <dgm:hierBranch val="init"/>
        </dgm:presLayoutVars>
      </dgm:prSet>
      <dgm:spPr/>
    </dgm:pt>
    <dgm:pt modelId="{4858C46E-5958-4B80-A78E-90831419A71C}" type="pres">
      <dgm:prSet presAssocID="{DBB0A357-BB14-45E7-AD11-331B38484AC9}" presName="rootComposite" presStyleCnt="0"/>
      <dgm:spPr/>
    </dgm:pt>
    <dgm:pt modelId="{FA420312-82F2-474F-821E-B31F73074A20}" type="pres">
      <dgm:prSet presAssocID="{DBB0A357-BB14-45E7-AD11-331B38484AC9}" presName="rootText" presStyleLbl="node3" presStyleIdx="0" presStyleCnt="8">
        <dgm:presLayoutVars>
          <dgm:chPref val="3"/>
        </dgm:presLayoutVars>
      </dgm:prSet>
      <dgm:spPr/>
    </dgm:pt>
    <dgm:pt modelId="{40BA9F08-85A5-469D-A58B-970D2FAC22C0}" type="pres">
      <dgm:prSet presAssocID="{DBB0A357-BB14-45E7-AD11-331B38484AC9}" presName="rootConnector" presStyleLbl="node3" presStyleIdx="0" presStyleCnt="8"/>
      <dgm:spPr/>
    </dgm:pt>
    <dgm:pt modelId="{2E294352-4C37-4C7A-9F13-F14F74138D86}" type="pres">
      <dgm:prSet presAssocID="{DBB0A357-BB14-45E7-AD11-331B38484AC9}" presName="hierChild4" presStyleCnt="0"/>
      <dgm:spPr/>
    </dgm:pt>
    <dgm:pt modelId="{53C8ADAE-C612-4E8B-B26F-34BEDB4FF22B}" type="pres">
      <dgm:prSet presAssocID="{3B9EABC8-1EC2-404A-9A9F-8C8355B9D1E1}" presName="Name37" presStyleLbl="parChTrans1D4" presStyleIdx="0" presStyleCnt="21"/>
      <dgm:spPr/>
    </dgm:pt>
    <dgm:pt modelId="{8681E343-62A4-4AE4-86FB-231910B724F0}" type="pres">
      <dgm:prSet presAssocID="{4FA9A5A0-0605-4DA1-833D-6A4D603CBAE8}" presName="hierRoot2" presStyleCnt="0">
        <dgm:presLayoutVars>
          <dgm:hierBranch val="init"/>
        </dgm:presLayoutVars>
      </dgm:prSet>
      <dgm:spPr/>
    </dgm:pt>
    <dgm:pt modelId="{17016B75-3734-4564-B96D-C691AEC3B4F0}" type="pres">
      <dgm:prSet presAssocID="{4FA9A5A0-0605-4DA1-833D-6A4D603CBAE8}" presName="rootComposite" presStyleCnt="0"/>
      <dgm:spPr/>
    </dgm:pt>
    <dgm:pt modelId="{B7EE0286-2130-4C64-A220-C166D117F82E}" type="pres">
      <dgm:prSet presAssocID="{4FA9A5A0-0605-4DA1-833D-6A4D603CBAE8}" presName="rootText" presStyleLbl="node4" presStyleIdx="0" presStyleCnt="21">
        <dgm:presLayoutVars>
          <dgm:chPref val="3"/>
        </dgm:presLayoutVars>
      </dgm:prSet>
      <dgm:spPr/>
    </dgm:pt>
    <dgm:pt modelId="{F68F7127-E5A2-4A0C-B45E-68708798FC25}" type="pres">
      <dgm:prSet presAssocID="{4FA9A5A0-0605-4DA1-833D-6A4D603CBAE8}" presName="rootConnector" presStyleLbl="node4" presStyleIdx="0" presStyleCnt="21"/>
      <dgm:spPr/>
    </dgm:pt>
    <dgm:pt modelId="{29482360-068E-47F0-8032-BA2607439BEE}" type="pres">
      <dgm:prSet presAssocID="{4FA9A5A0-0605-4DA1-833D-6A4D603CBAE8}" presName="hierChild4" presStyleCnt="0"/>
      <dgm:spPr/>
    </dgm:pt>
    <dgm:pt modelId="{D3B60704-FC10-4B4B-8AFC-4A4A4A59FCF9}" type="pres">
      <dgm:prSet presAssocID="{FCF5A66F-BC30-4638-994E-7D012AEB9B10}" presName="Name37" presStyleLbl="parChTrans1D4" presStyleIdx="1" presStyleCnt="21"/>
      <dgm:spPr/>
    </dgm:pt>
    <dgm:pt modelId="{28F4BA47-C1B3-4548-9EC7-34DA18EEEA6A}" type="pres">
      <dgm:prSet presAssocID="{C9C50091-B0D2-4FF4-B053-187158EE89C6}" presName="hierRoot2" presStyleCnt="0">
        <dgm:presLayoutVars>
          <dgm:hierBranch val="init"/>
        </dgm:presLayoutVars>
      </dgm:prSet>
      <dgm:spPr/>
    </dgm:pt>
    <dgm:pt modelId="{02FF5335-B41B-4C20-B823-FF2D2059EC72}" type="pres">
      <dgm:prSet presAssocID="{C9C50091-B0D2-4FF4-B053-187158EE89C6}" presName="rootComposite" presStyleCnt="0"/>
      <dgm:spPr/>
    </dgm:pt>
    <dgm:pt modelId="{DDD35289-A887-4BE1-9E71-773469198C71}" type="pres">
      <dgm:prSet presAssocID="{C9C50091-B0D2-4FF4-B053-187158EE89C6}" presName="rootText" presStyleLbl="node4" presStyleIdx="1" presStyleCnt="21">
        <dgm:presLayoutVars>
          <dgm:chPref val="3"/>
        </dgm:presLayoutVars>
      </dgm:prSet>
      <dgm:spPr/>
    </dgm:pt>
    <dgm:pt modelId="{70522119-B6FB-4D15-A656-D0DECB72F2FD}" type="pres">
      <dgm:prSet presAssocID="{C9C50091-B0D2-4FF4-B053-187158EE89C6}" presName="rootConnector" presStyleLbl="node4" presStyleIdx="1" presStyleCnt="21"/>
      <dgm:spPr/>
    </dgm:pt>
    <dgm:pt modelId="{5E55509B-6615-4A68-9529-460A1A4CADD3}" type="pres">
      <dgm:prSet presAssocID="{C9C50091-B0D2-4FF4-B053-187158EE89C6}" presName="hierChild4" presStyleCnt="0"/>
      <dgm:spPr/>
    </dgm:pt>
    <dgm:pt modelId="{A91E755A-763B-4F56-8DA2-8AAB9BF83499}" type="pres">
      <dgm:prSet presAssocID="{532FDC9A-D736-4614-BB80-393023F7BF6C}" presName="Name37" presStyleLbl="parChTrans1D4" presStyleIdx="2" presStyleCnt="21"/>
      <dgm:spPr/>
    </dgm:pt>
    <dgm:pt modelId="{655A5283-05CC-40F3-86F8-FFFCA5673FA6}" type="pres">
      <dgm:prSet presAssocID="{2C48728C-EA3F-48D4-B2AD-238CF4084E57}" presName="hierRoot2" presStyleCnt="0">
        <dgm:presLayoutVars>
          <dgm:hierBranch val="init"/>
        </dgm:presLayoutVars>
      </dgm:prSet>
      <dgm:spPr/>
    </dgm:pt>
    <dgm:pt modelId="{74CA9120-EB03-4F36-80FE-DC73F337F94D}" type="pres">
      <dgm:prSet presAssocID="{2C48728C-EA3F-48D4-B2AD-238CF4084E57}" presName="rootComposite" presStyleCnt="0"/>
      <dgm:spPr/>
    </dgm:pt>
    <dgm:pt modelId="{06DFAD73-5260-4A8F-914C-D0CA7C0E991A}" type="pres">
      <dgm:prSet presAssocID="{2C48728C-EA3F-48D4-B2AD-238CF4084E57}" presName="rootText" presStyleLbl="node4" presStyleIdx="2" presStyleCnt="21">
        <dgm:presLayoutVars>
          <dgm:chPref val="3"/>
        </dgm:presLayoutVars>
      </dgm:prSet>
      <dgm:spPr/>
    </dgm:pt>
    <dgm:pt modelId="{71E65C2A-2E1A-4D04-91D7-1CAC22C467AD}" type="pres">
      <dgm:prSet presAssocID="{2C48728C-EA3F-48D4-B2AD-238CF4084E57}" presName="rootConnector" presStyleLbl="node4" presStyleIdx="2" presStyleCnt="21"/>
      <dgm:spPr/>
    </dgm:pt>
    <dgm:pt modelId="{9E1DCECE-2D24-48F5-AD08-3BCEEE92D5E0}" type="pres">
      <dgm:prSet presAssocID="{2C48728C-EA3F-48D4-B2AD-238CF4084E57}" presName="hierChild4" presStyleCnt="0"/>
      <dgm:spPr/>
    </dgm:pt>
    <dgm:pt modelId="{0F115F9A-C13F-4C37-8143-03CF7171325D}" type="pres">
      <dgm:prSet presAssocID="{2C48728C-EA3F-48D4-B2AD-238CF4084E57}" presName="hierChild5" presStyleCnt="0"/>
      <dgm:spPr/>
    </dgm:pt>
    <dgm:pt modelId="{957F653F-F175-4A37-B72F-0F919D6FAAD0}" type="pres">
      <dgm:prSet presAssocID="{C9C50091-B0D2-4FF4-B053-187158EE89C6}" presName="hierChild5" presStyleCnt="0"/>
      <dgm:spPr/>
    </dgm:pt>
    <dgm:pt modelId="{41D1A51D-D703-4E39-83D9-12BC7BC12A1A}" type="pres">
      <dgm:prSet presAssocID="{4FA9A5A0-0605-4DA1-833D-6A4D603CBAE8}" presName="hierChild5" presStyleCnt="0"/>
      <dgm:spPr/>
    </dgm:pt>
    <dgm:pt modelId="{35417C53-5D3E-473E-AF6A-7D1BB21F7E90}" type="pres">
      <dgm:prSet presAssocID="{C71B4F13-5B04-4A44-B7BD-D5FE5F171B65}" presName="Name37" presStyleLbl="parChTrans1D4" presStyleIdx="3" presStyleCnt="21"/>
      <dgm:spPr/>
    </dgm:pt>
    <dgm:pt modelId="{0EDD486F-004C-410B-8CF7-4253E955CC8F}" type="pres">
      <dgm:prSet presAssocID="{643CFF90-27C1-4636-98E7-E58C3CD347CA}" presName="hierRoot2" presStyleCnt="0">
        <dgm:presLayoutVars>
          <dgm:hierBranch val="init"/>
        </dgm:presLayoutVars>
      </dgm:prSet>
      <dgm:spPr/>
    </dgm:pt>
    <dgm:pt modelId="{1D27FC91-FD24-40AC-96B2-8CEE7A921FB5}" type="pres">
      <dgm:prSet presAssocID="{643CFF90-27C1-4636-98E7-E58C3CD347CA}" presName="rootComposite" presStyleCnt="0"/>
      <dgm:spPr/>
    </dgm:pt>
    <dgm:pt modelId="{9DA81FBC-8ADE-40BE-A274-3251758D0A66}" type="pres">
      <dgm:prSet presAssocID="{643CFF90-27C1-4636-98E7-E58C3CD347CA}" presName="rootText" presStyleLbl="node4" presStyleIdx="3" presStyleCnt="21">
        <dgm:presLayoutVars>
          <dgm:chPref val="3"/>
        </dgm:presLayoutVars>
      </dgm:prSet>
      <dgm:spPr/>
    </dgm:pt>
    <dgm:pt modelId="{D1B514F4-6619-4934-B24C-242C698E2507}" type="pres">
      <dgm:prSet presAssocID="{643CFF90-27C1-4636-98E7-E58C3CD347CA}" presName="rootConnector" presStyleLbl="node4" presStyleIdx="3" presStyleCnt="21"/>
      <dgm:spPr/>
    </dgm:pt>
    <dgm:pt modelId="{C7EEB5A4-BD7D-4DE9-95F5-B556343C814D}" type="pres">
      <dgm:prSet presAssocID="{643CFF90-27C1-4636-98E7-E58C3CD347CA}" presName="hierChild4" presStyleCnt="0"/>
      <dgm:spPr/>
    </dgm:pt>
    <dgm:pt modelId="{D2E429F6-33BA-4DF7-9951-CD439D79F049}" type="pres">
      <dgm:prSet presAssocID="{9BE98F84-1409-4E35-8913-2DF9518AC65A}" presName="Name37" presStyleLbl="parChTrans1D4" presStyleIdx="4" presStyleCnt="21"/>
      <dgm:spPr/>
    </dgm:pt>
    <dgm:pt modelId="{8BC9390C-9605-4BC7-9137-1A031CD9DFA2}" type="pres">
      <dgm:prSet presAssocID="{CCD4140C-AB9E-46D1-98B3-F18775F36C41}" presName="hierRoot2" presStyleCnt="0">
        <dgm:presLayoutVars>
          <dgm:hierBranch val="init"/>
        </dgm:presLayoutVars>
      </dgm:prSet>
      <dgm:spPr/>
    </dgm:pt>
    <dgm:pt modelId="{B4EC000A-1CED-4D16-8C55-F499DFA8D86A}" type="pres">
      <dgm:prSet presAssocID="{CCD4140C-AB9E-46D1-98B3-F18775F36C41}" presName="rootComposite" presStyleCnt="0"/>
      <dgm:spPr/>
    </dgm:pt>
    <dgm:pt modelId="{0B498A68-07C7-4577-90BD-87D8D81D4998}" type="pres">
      <dgm:prSet presAssocID="{CCD4140C-AB9E-46D1-98B3-F18775F36C41}" presName="rootText" presStyleLbl="node4" presStyleIdx="4" presStyleCnt="21">
        <dgm:presLayoutVars>
          <dgm:chPref val="3"/>
        </dgm:presLayoutVars>
      </dgm:prSet>
      <dgm:spPr/>
    </dgm:pt>
    <dgm:pt modelId="{DB4C8FCA-959E-45DB-8DC2-F2CD761F6BE6}" type="pres">
      <dgm:prSet presAssocID="{CCD4140C-AB9E-46D1-98B3-F18775F36C41}" presName="rootConnector" presStyleLbl="node4" presStyleIdx="4" presStyleCnt="21"/>
      <dgm:spPr/>
    </dgm:pt>
    <dgm:pt modelId="{A33691D8-6F10-4169-B720-31EC4A24A5FC}" type="pres">
      <dgm:prSet presAssocID="{CCD4140C-AB9E-46D1-98B3-F18775F36C41}" presName="hierChild4" presStyleCnt="0"/>
      <dgm:spPr/>
    </dgm:pt>
    <dgm:pt modelId="{FC7CB98A-CD47-452E-B89B-286882F9920D}" type="pres">
      <dgm:prSet presAssocID="{7AD7C908-252D-4139-87A5-AFE6227A6F8E}" presName="Name37" presStyleLbl="parChTrans1D4" presStyleIdx="5" presStyleCnt="21"/>
      <dgm:spPr/>
    </dgm:pt>
    <dgm:pt modelId="{D9706BBE-4213-4BAD-A586-1F2551FFD685}" type="pres">
      <dgm:prSet presAssocID="{CE8537D6-82FB-4911-91F5-E8CC2EA66F35}" presName="hierRoot2" presStyleCnt="0">
        <dgm:presLayoutVars>
          <dgm:hierBranch val="init"/>
        </dgm:presLayoutVars>
      </dgm:prSet>
      <dgm:spPr/>
    </dgm:pt>
    <dgm:pt modelId="{ACB6D673-EB9D-4DDC-A50D-A7D0EF5DB3A7}" type="pres">
      <dgm:prSet presAssocID="{CE8537D6-82FB-4911-91F5-E8CC2EA66F35}" presName="rootComposite" presStyleCnt="0"/>
      <dgm:spPr/>
    </dgm:pt>
    <dgm:pt modelId="{480CF222-EE68-43C9-B7E6-13638AEE57DB}" type="pres">
      <dgm:prSet presAssocID="{CE8537D6-82FB-4911-91F5-E8CC2EA66F35}" presName="rootText" presStyleLbl="node4" presStyleIdx="5" presStyleCnt="21">
        <dgm:presLayoutVars>
          <dgm:chPref val="3"/>
        </dgm:presLayoutVars>
      </dgm:prSet>
      <dgm:spPr/>
    </dgm:pt>
    <dgm:pt modelId="{60B4E6E9-3EC6-4D5C-AEA9-77855A179F1A}" type="pres">
      <dgm:prSet presAssocID="{CE8537D6-82FB-4911-91F5-E8CC2EA66F35}" presName="rootConnector" presStyleLbl="node4" presStyleIdx="5" presStyleCnt="21"/>
      <dgm:spPr/>
    </dgm:pt>
    <dgm:pt modelId="{4893F6B8-309B-4D63-A450-CCB18E770B56}" type="pres">
      <dgm:prSet presAssocID="{CE8537D6-82FB-4911-91F5-E8CC2EA66F35}" presName="hierChild4" presStyleCnt="0"/>
      <dgm:spPr/>
    </dgm:pt>
    <dgm:pt modelId="{03CD084F-202D-4647-964C-D826966C3A30}" type="pres">
      <dgm:prSet presAssocID="{CE8537D6-82FB-4911-91F5-E8CC2EA66F35}" presName="hierChild5" presStyleCnt="0"/>
      <dgm:spPr/>
    </dgm:pt>
    <dgm:pt modelId="{75B2E619-9D94-42B8-9485-FC696BE7CE6A}" type="pres">
      <dgm:prSet presAssocID="{CCD4140C-AB9E-46D1-98B3-F18775F36C41}" presName="hierChild5" presStyleCnt="0"/>
      <dgm:spPr/>
    </dgm:pt>
    <dgm:pt modelId="{64236352-96AB-4883-BD48-E836140D40FD}" type="pres">
      <dgm:prSet presAssocID="{643CFF90-27C1-4636-98E7-E58C3CD347CA}" presName="hierChild5" presStyleCnt="0"/>
      <dgm:spPr/>
    </dgm:pt>
    <dgm:pt modelId="{8D5D3FA8-793C-47DC-8F49-F8B8B1746B7E}" type="pres">
      <dgm:prSet presAssocID="{DBB0A357-BB14-45E7-AD11-331B38484AC9}" presName="hierChild5" presStyleCnt="0"/>
      <dgm:spPr/>
    </dgm:pt>
    <dgm:pt modelId="{0148A823-9DC7-4187-AE71-57B1ADD011BD}" type="pres">
      <dgm:prSet presAssocID="{A63D0907-0EDA-42D8-BC5E-D9A1E36DBDC6}" presName="hierChild5" presStyleCnt="0"/>
      <dgm:spPr/>
    </dgm:pt>
    <dgm:pt modelId="{294FE418-6E66-4788-B92A-A99B7B9054AE}" type="pres">
      <dgm:prSet presAssocID="{ACA9A0FA-A325-4022-BEAA-62DEC7E40BD3}" presName="Name37" presStyleLbl="parChTrans1D2" presStyleIdx="1" presStyleCnt="3"/>
      <dgm:spPr/>
    </dgm:pt>
    <dgm:pt modelId="{3DB01322-D2E6-4463-9BAD-755249CAE19D}" type="pres">
      <dgm:prSet presAssocID="{FA6E6948-B14B-40EB-BD74-1A3DE6F7C594}" presName="hierRoot2" presStyleCnt="0">
        <dgm:presLayoutVars>
          <dgm:hierBranch val="init"/>
        </dgm:presLayoutVars>
      </dgm:prSet>
      <dgm:spPr/>
    </dgm:pt>
    <dgm:pt modelId="{A50565EA-4DA0-4F44-BBC9-8EE0041542D9}" type="pres">
      <dgm:prSet presAssocID="{FA6E6948-B14B-40EB-BD74-1A3DE6F7C594}" presName="rootComposite" presStyleCnt="0"/>
      <dgm:spPr/>
    </dgm:pt>
    <dgm:pt modelId="{D5FA228F-3646-405C-9772-A359F1538BC9}" type="pres">
      <dgm:prSet presAssocID="{FA6E6948-B14B-40EB-BD74-1A3DE6F7C594}" presName="rootText" presStyleLbl="node2" presStyleIdx="1" presStyleCnt="3">
        <dgm:presLayoutVars>
          <dgm:chPref val="3"/>
        </dgm:presLayoutVars>
      </dgm:prSet>
      <dgm:spPr/>
    </dgm:pt>
    <dgm:pt modelId="{ADBA8CF2-ACA5-4392-8F12-F2A9FD14F393}" type="pres">
      <dgm:prSet presAssocID="{FA6E6948-B14B-40EB-BD74-1A3DE6F7C594}" presName="rootConnector" presStyleLbl="node2" presStyleIdx="1" presStyleCnt="3"/>
      <dgm:spPr/>
    </dgm:pt>
    <dgm:pt modelId="{3F583CE8-FBE3-4C05-BC19-C8A451B93FF7}" type="pres">
      <dgm:prSet presAssocID="{FA6E6948-B14B-40EB-BD74-1A3DE6F7C594}" presName="hierChild4" presStyleCnt="0"/>
      <dgm:spPr/>
    </dgm:pt>
    <dgm:pt modelId="{B6516C90-E2BF-474F-A14F-722DAA753202}" type="pres">
      <dgm:prSet presAssocID="{60CEAEBB-A208-4CA1-939E-4CF7C2E00B40}" presName="Name37" presStyleLbl="parChTrans1D3" presStyleIdx="1" presStyleCnt="8"/>
      <dgm:spPr/>
    </dgm:pt>
    <dgm:pt modelId="{BBEFF753-1EE3-43F7-910E-3740EAC13997}" type="pres">
      <dgm:prSet presAssocID="{7E99C591-AF7A-4F99-9D73-12DCDA2532E0}" presName="hierRoot2" presStyleCnt="0">
        <dgm:presLayoutVars>
          <dgm:hierBranch val="init"/>
        </dgm:presLayoutVars>
      </dgm:prSet>
      <dgm:spPr/>
    </dgm:pt>
    <dgm:pt modelId="{7ED3F6F3-F157-4813-9B07-74BAE378FCC4}" type="pres">
      <dgm:prSet presAssocID="{7E99C591-AF7A-4F99-9D73-12DCDA2532E0}" presName="rootComposite" presStyleCnt="0"/>
      <dgm:spPr/>
    </dgm:pt>
    <dgm:pt modelId="{B3F72C72-6E87-48D6-9295-12D31A52A7FE}" type="pres">
      <dgm:prSet presAssocID="{7E99C591-AF7A-4F99-9D73-12DCDA2532E0}" presName="rootText" presStyleLbl="node3" presStyleIdx="1" presStyleCnt="8">
        <dgm:presLayoutVars>
          <dgm:chPref val="3"/>
        </dgm:presLayoutVars>
      </dgm:prSet>
      <dgm:spPr/>
    </dgm:pt>
    <dgm:pt modelId="{6762D843-2B6E-4092-8965-901B6342A36F}" type="pres">
      <dgm:prSet presAssocID="{7E99C591-AF7A-4F99-9D73-12DCDA2532E0}" presName="rootConnector" presStyleLbl="node3" presStyleIdx="1" presStyleCnt="8"/>
      <dgm:spPr/>
    </dgm:pt>
    <dgm:pt modelId="{FDEB43CD-1C19-46FA-9A61-927DED8E6DCB}" type="pres">
      <dgm:prSet presAssocID="{7E99C591-AF7A-4F99-9D73-12DCDA2532E0}" presName="hierChild4" presStyleCnt="0"/>
      <dgm:spPr/>
    </dgm:pt>
    <dgm:pt modelId="{276537F5-CF09-43DD-906F-1A611397AE51}" type="pres">
      <dgm:prSet presAssocID="{FE6ED78C-25ED-4520-8A2F-C606C69E9307}" presName="Name37" presStyleLbl="parChTrans1D4" presStyleIdx="6" presStyleCnt="21"/>
      <dgm:spPr/>
    </dgm:pt>
    <dgm:pt modelId="{7AEA1104-B08C-4758-81C2-11B1A2FF8466}" type="pres">
      <dgm:prSet presAssocID="{75A0B657-3485-45A4-801D-E884EC856399}" presName="hierRoot2" presStyleCnt="0">
        <dgm:presLayoutVars>
          <dgm:hierBranch val="init"/>
        </dgm:presLayoutVars>
      </dgm:prSet>
      <dgm:spPr/>
    </dgm:pt>
    <dgm:pt modelId="{C5EACBEF-E26B-4946-A112-DC3BB3CCC251}" type="pres">
      <dgm:prSet presAssocID="{75A0B657-3485-45A4-801D-E884EC856399}" presName="rootComposite" presStyleCnt="0"/>
      <dgm:spPr/>
    </dgm:pt>
    <dgm:pt modelId="{73E9132F-D97C-416C-8E89-56F11CC8190A}" type="pres">
      <dgm:prSet presAssocID="{75A0B657-3485-45A4-801D-E884EC856399}" presName="rootText" presStyleLbl="node4" presStyleIdx="6" presStyleCnt="21">
        <dgm:presLayoutVars>
          <dgm:chPref val="3"/>
        </dgm:presLayoutVars>
      </dgm:prSet>
      <dgm:spPr/>
    </dgm:pt>
    <dgm:pt modelId="{099C0801-A5CD-4094-8E83-BE9C74EFE9B5}" type="pres">
      <dgm:prSet presAssocID="{75A0B657-3485-45A4-801D-E884EC856399}" presName="rootConnector" presStyleLbl="node4" presStyleIdx="6" presStyleCnt="21"/>
      <dgm:spPr/>
    </dgm:pt>
    <dgm:pt modelId="{6A07F976-6263-4763-AD53-45687BADB1D4}" type="pres">
      <dgm:prSet presAssocID="{75A0B657-3485-45A4-801D-E884EC856399}" presName="hierChild4" presStyleCnt="0"/>
      <dgm:spPr/>
    </dgm:pt>
    <dgm:pt modelId="{114E603E-FB57-49ED-9620-1F27EA3A6F50}" type="pres">
      <dgm:prSet presAssocID="{74E92089-105C-432C-B8C2-ABFB3E96884B}" presName="Name37" presStyleLbl="parChTrans1D4" presStyleIdx="7" presStyleCnt="21"/>
      <dgm:spPr/>
    </dgm:pt>
    <dgm:pt modelId="{15698231-C1DE-4E12-976A-5FC043D6CC3B}" type="pres">
      <dgm:prSet presAssocID="{6DA75565-E5EC-4C9C-A052-0030EB2D63E7}" presName="hierRoot2" presStyleCnt="0">
        <dgm:presLayoutVars>
          <dgm:hierBranch val="init"/>
        </dgm:presLayoutVars>
      </dgm:prSet>
      <dgm:spPr/>
    </dgm:pt>
    <dgm:pt modelId="{E02D3328-5D3F-4586-B931-112BC42A56D3}" type="pres">
      <dgm:prSet presAssocID="{6DA75565-E5EC-4C9C-A052-0030EB2D63E7}" presName="rootComposite" presStyleCnt="0"/>
      <dgm:spPr/>
    </dgm:pt>
    <dgm:pt modelId="{701D4915-1FF5-4C6B-A106-A4E559BFEEAB}" type="pres">
      <dgm:prSet presAssocID="{6DA75565-E5EC-4C9C-A052-0030EB2D63E7}" presName="rootText" presStyleLbl="node4" presStyleIdx="7" presStyleCnt="21">
        <dgm:presLayoutVars>
          <dgm:chPref val="3"/>
        </dgm:presLayoutVars>
      </dgm:prSet>
      <dgm:spPr/>
    </dgm:pt>
    <dgm:pt modelId="{58FAF7DE-E310-4352-AC4D-88FBCCE67DF4}" type="pres">
      <dgm:prSet presAssocID="{6DA75565-E5EC-4C9C-A052-0030EB2D63E7}" presName="rootConnector" presStyleLbl="node4" presStyleIdx="7" presStyleCnt="21"/>
      <dgm:spPr/>
    </dgm:pt>
    <dgm:pt modelId="{B725ABA7-ADE6-4D8B-B601-AF250504E721}" type="pres">
      <dgm:prSet presAssocID="{6DA75565-E5EC-4C9C-A052-0030EB2D63E7}" presName="hierChild4" presStyleCnt="0"/>
      <dgm:spPr/>
    </dgm:pt>
    <dgm:pt modelId="{AD002371-76EA-4BD9-ADEE-F9423D2CA287}" type="pres">
      <dgm:prSet presAssocID="{6DA75565-E5EC-4C9C-A052-0030EB2D63E7}" presName="hierChild5" presStyleCnt="0"/>
      <dgm:spPr/>
    </dgm:pt>
    <dgm:pt modelId="{5F66D752-0B42-4E88-BCCE-7E39D97D5C87}" type="pres">
      <dgm:prSet presAssocID="{75A0B657-3485-45A4-801D-E884EC856399}" presName="hierChild5" presStyleCnt="0"/>
      <dgm:spPr/>
    </dgm:pt>
    <dgm:pt modelId="{9CA77C6E-AC0D-4850-BF7C-416B1E2D4F91}" type="pres">
      <dgm:prSet presAssocID="{7E99C591-AF7A-4F99-9D73-12DCDA2532E0}" presName="hierChild5" presStyleCnt="0"/>
      <dgm:spPr/>
    </dgm:pt>
    <dgm:pt modelId="{ADEC738E-27E8-49E9-8527-F6E405AED06A}" type="pres">
      <dgm:prSet presAssocID="{59F94962-D632-4B3F-86FE-DBB868CB49E6}" presName="Name37" presStyleLbl="parChTrans1D3" presStyleIdx="2" presStyleCnt="8"/>
      <dgm:spPr/>
    </dgm:pt>
    <dgm:pt modelId="{D813FFBF-E043-4063-8ACB-B3E09FE439DF}" type="pres">
      <dgm:prSet presAssocID="{619A0561-5426-40EB-AAF5-66F7B9E71A87}" presName="hierRoot2" presStyleCnt="0">
        <dgm:presLayoutVars>
          <dgm:hierBranch val="init"/>
        </dgm:presLayoutVars>
      </dgm:prSet>
      <dgm:spPr/>
    </dgm:pt>
    <dgm:pt modelId="{445F9201-DE23-4A05-A7B4-99EFC88849F3}" type="pres">
      <dgm:prSet presAssocID="{619A0561-5426-40EB-AAF5-66F7B9E71A87}" presName="rootComposite" presStyleCnt="0"/>
      <dgm:spPr/>
    </dgm:pt>
    <dgm:pt modelId="{A8148BA3-EADB-4D24-9448-A2EB3675885E}" type="pres">
      <dgm:prSet presAssocID="{619A0561-5426-40EB-AAF5-66F7B9E71A87}" presName="rootText" presStyleLbl="node3" presStyleIdx="2" presStyleCnt="8">
        <dgm:presLayoutVars>
          <dgm:chPref val="3"/>
        </dgm:presLayoutVars>
      </dgm:prSet>
      <dgm:spPr/>
    </dgm:pt>
    <dgm:pt modelId="{F04DE570-FA37-448E-B55E-AD68F437B4E6}" type="pres">
      <dgm:prSet presAssocID="{619A0561-5426-40EB-AAF5-66F7B9E71A87}" presName="rootConnector" presStyleLbl="node3" presStyleIdx="2" presStyleCnt="8"/>
      <dgm:spPr/>
    </dgm:pt>
    <dgm:pt modelId="{5716EF80-920E-4658-AB6B-4FF13CC1C163}" type="pres">
      <dgm:prSet presAssocID="{619A0561-5426-40EB-AAF5-66F7B9E71A87}" presName="hierChild4" presStyleCnt="0"/>
      <dgm:spPr/>
    </dgm:pt>
    <dgm:pt modelId="{EF2A232C-1475-4141-86A4-30D82C60A379}" type="pres">
      <dgm:prSet presAssocID="{9039182C-28D6-47A8-A069-6298669AE53D}" presName="Name37" presStyleLbl="parChTrans1D4" presStyleIdx="8" presStyleCnt="21"/>
      <dgm:spPr/>
    </dgm:pt>
    <dgm:pt modelId="{FFFC45C3-3F0F-450D-951F-EEBA4AC6512A}" type="pres">
      <dgm:prSet presAssocID="{615D48BF-826D-4561-9B7C-99B66C03C4FF}" presName="hierRoot2" presStyleCnt="0">
        <dgm:presLayoutVars>
          <dgm:hierBranch val="init"/>
        </dgm:presLayoutVars>
      </dgm:prSet>
      <dgm:spPr/>
    </dgm:pt>
    <dgm:pt modelId="{AAF03B8D-A051-4298-BAC3-F77E67427F9A}" type="pres">
      <dgm:prSet presAssocID="{615D48BF-826D-4561-9B7C-99B66C03C4FF}" presName="rootComposite" presStyleCnt="0"/>
      <dgm:spPr/>
    </dgm:pt>
    <dgm:pt modelId="{4760798F-86CB-4BB3-B0EF-F61D7B0081F9}" type="pres">
      <dgm:prSet presAssocID="{615D48BF-826D-4561-9B7C-99B66C03C4FF}" presName="rootText" presStyleLbl="node4" presStyleIdx="8" presStyleCnt="21">
        <dgm:presLayoutVars>
          <dgm:chPref val="3"/>
        </dgm:presLayoutVars>
      </dgm:prSet>
      <dgm:spPr/>
    </dgm:pt>
    <dgm:pt modelId="{27B21C88-758D-4CF6-B874-A8086B2DF90B}" type="pres">
      <dgm:prSet presAssocID="{615D48BF-826D-4561-9B7C-99B66C03C4FF}" presName="rootConnector" presStyleLbl="node4" presStyleIdx="8" presStyleCnt="21"/>
      <dgm:spPr/>
    </dgm:pt>
    <dgm:pt modelId="{07B0391D-1366-4E4A-99B3-F44475D412A5}" type="pres">
      <dgm:prSet presAssocID="{615D48BF-826D-4561-9B7C-99B66C03C4FF}" presName="hierChild4" presStyleCnt="0"/>
      <dgm:spPr/>
    </dgm:pt>
    <dgm:pt modelId="{82615693-6204-4686-9A4A-79A7D0E22F4F}" type="pres">
      <dgm:prSet presAssocID="{5426FECE-B3F7-407C-BF38-1458E9E93B22}" presName="Name37" presStyleLbl="parChTrans1D4" presStyleIdx="9" presStyleCnt="21"/>
      <dgm:spPr/>
    </dgm:pt>
    <dgm:pt modelId="{42C7B5CF-296B-4C44-8414-534D6DE39615}" type="pres">
      <dgm:prSet presAssocID="{71600990-09D4-4648-B5AC-2A678D773542}" presName="hierRoot2" presStyleCnt="0">
        <dgm:presLayoutVars>
          <dgm:hierBranch val="init"/>
        </dgm:presLayoutVars>
      </dgm:prSet>
      <dgm:spPr/>
    </dgm:pt>
    <dgm:pt modelId="{95756F23-48C2-4B1A-9014-D7EE02C89965}" type="pres">
      <dgm:prSet presAssocID="{71600990-09D4-4648-B5AC-2A678D773542}" presName="rootComposite" presStyleCnt="0"/>
      <dgm:spPr/>
    </dgm:pt>
    <dgm:pt modelId="{EC84D129-566F-430E-927D-8558E1DABF16}" type="pres">
      <dgm:prSet presAssocID="{71600990-09D4-4648-B5AC-2A678D773542}" presName="rootText" presStyleLbl="node4" presStyleIdx="9" presStyleCnt="21">
        <dgm:presLayoutVars>
          <dgm:chPref val="3"/>
        </dgm:presLayoutVars>
      </dgm:prSet>
      <dgm:spPr/>
    </dgm:pt>
    <dgm:pt modelId="{2B61EEA6-AA43-4385-8B23-FDCE6B844DCA}" type="pres">
      <dgm:prSet presAssocID="{71600990-09D4-4648-B5AC-2A678D773542}" presName="rootConnector" presStyleLbl="node4" presStyleIdx="9" presStyleCnt="21"/>
      <dgm:spPr/>
    </dgm:pt>
    <dgm:pt modelId="{13C62217-AFEE-4136-85F2-308BE66DE285}" type="pres">
      <dgm:prSet presAssocID="{71600990-09D4-4648-B5AC-2A678D773542}" presName="hierChild4" presStyleCnt="0"/>
      <dgm:spPr/>
    </dgm:pt>
    <dgm:pt modelId="{87E11580-9B89-48E9-B4CE-B09D786C3119}" type="pres">
      <dgm:prSet presAssocID="{71600990-09D4-4648-B5AC-2A678D773542}" presName="hierChild5" presStyleCnt="0"/>
      <dgm:spPr/>
    </dgm:pt>
    <dgm:pt modelId="{321ECD24-4EB6-41A0-B3F2-C39FD0ACFAB1}" type="pres">
      <dgm:prSet presAssocID="{615D48BF-826D-4561-9B7C-99B66C03C4FF}" presName="hierChild5" presStyleCnt="0"/>
      <dgm:spPr/>
    </dgm:pt>
    <dgm:pt modelId="{DBAB2D1B-C928-4DFC-ADC2-C89E993E0618}" type="pres">
      <dgm:prSet presAssocID="{619A0561-5426-40EB-AAF5-66F7B9E71A87}" presName="hierChild5" presStyleCnt="0"/>
      <dgm:spPr/>
    </dgm:pt>
    <dgm:pt modelId="{0556DC7C-5E14-45DE-918D-80A5CFB4491E}" type="pres">
      <dgm:prSet presAssocID="{F6E02D20-1F33-425B-9D29-56351EF004D1}" presName="Name37" presStyleLbl="parChTrans1D3" presStyleIdx="3" presStyleCnt="8"/>
      <dgm:spPr/>
    </dgm:pt>
    <dgm:pt modelId="{0BB95881-A14B-4315-9380-9BB72AD55117}" type="pres">
      <dgm:prSet presAssocID="{EBBDA2CE-194D-4F3D-B20C-8AF19381A59F}" presName="hierRoot2" presStyleCnt="0">
        <dgm:presLayoutVars>
          <dgm:hierBranch val="init"/>
        </dgm:presLayoutVars>
      </dgm:prSet>
      <dgm:spPr/>
    </dgm:pt>
    <dgm:pt modelId="{D7EC426F-EB05-4491-97B1-44BBF55C37DE}" type="pres">
      <dgm:prSet presAssocID="{EBBDA2CE-194D-4F3D-B20C-8AF19381A59F}" presName="rootComposite" presStyleCnt="0"/>
      <dgm:spPr/>
    </dgm:pt>
    <dgm:pt modelId="{CC4A038D-4AFB-4F94-B5B5-C2519BBF8A8D}" type="pres">
      <dgm:prSet presAssocID="{EBBDA2CE-194D-4F3D-B20C-8AF19381A59F}" presName="rootText" presStyleLbl="node3" presStyleIdx="3" presStyleCnt="8">
        <dgm:presLayoutVars>
          <dgm:chPref val="3"/>
        </dgm:presLayoutVars>
      </dgm:prSet>
      <dgm:spPr/>
    </dgm:pt>
    <dgm:pt modelId="{871193A2-7BC4-41F5-B819-B7AECA6FD353}" type="pres">
      <dgm:prSet presAssocID="{EBBDA2CE-194D-4F3D-B20C-8AF19381A59F}" presName="rootConnector" presStyleLbl="node3" presStyleIdx="3" presStyleCnt="8"/>
      <dgm:spPr/>
    </dgm:pt>
    <dgm:pt modelId="{D0BE4FD1-1955-4CD3-9720-A73CCD5BA898}" type="pres">
      <dgm:prSet presAssocID="{EBBDA2CE-194D-4F3D-B20C-8AF19381A59F}" presName="hierChild4" presStyleCnt="0"/>
      <dgm:spPr/>
    </dgm:pt>
    <dgm:pt modelId="{56426AC9-3F3E-4117-99FB-79D8FBA1BF80}" type="pres">
      <dgm:prSet presAssocID="{DCC0734A-F867-4C9F-9B22-CAC7BA17D2DA}" presName="Name37" presStyleLbl="parChTrans1D4" presStyleIdx="10" presStyleCnt="21"/>
      <dgm:spPr/>
    </dgm:pt>
    <dgm:pt modelId="{EE8A9EE5-1900-491F-BD52-F7148BE2B465}" type="pres">
      <dgm:prSet presAssocID="{19B70EF5-2CE6-4036-9F9D-DC8C66D68000}" presName="hierRoot2" presStyleCnt="0">
        <dgm:presLayoutVars>
          <dgm:hierBranch val="init"/>
        </dgm:presLayoutVars>
      </dgm:prSet>
      <dgm:spPr/>
    </dgm:pt>
    <dgm:pt modelId="{7F307F00-97ED-491A-B881-BB41493D4E71}" type="pres">
      <dgm:prSet presAssocID="{19B70EF5-2CE6-4036-9F9D-DC8C66D68000}" presName="rootComposite" presStyleCnt="0"/>
      <dgm:spPr/>
    </dgm:pt>
    <dgm:pt modelId="{5BE87631-4DE6-44CB-B480-1223FDA3F6A5}" type="pres">
      <dgm:prSet presAssocID="{19B70EF5-2CE6-4036-9F9D-DC8C66D68000}" presName="rootText" presStyleLbl="node4" presStyleIdx="10" presStyleCnt="21">
        <dgm:presLayoutVars>
          <dgm:chPref val="3"/>
        </dgm:presLayoutVars>
      </dgm:prSet>
      <dgm:spPr/>
    </dgm:pt>
    <dgm:pt modelId="{E3381B7C-0AE9-4B29-8A17-CB0672286F41}" type="pres">
      <dgm:prSet presAssocID="{19B70EF5-2CE6-4036-9F9D-DC8C66D68000}" presName="rootConnector" presStyleLbl="node4" presStyleIdx="10" presStyleCnt="21"/>
      <dgm:spPr/>
    </dgm:pt>
    <dgm:pt modelId="{4EBFE481-FF5A-47F0-B243-4CE65BC3FB5D}" type="pres">
      <dgm:prSet presAssocID="{19B70EF5-2CE6-4036-9F9D-DC8C66D68000}" presName="hierChild4" presStyleCnt="0"/>
      <dgm:spPr/>
    </dgm:pt>
    <dgm:pt modelId="{19E42242-DD38-446C-A20A-CD943DCFA079}" type="pres">
      <dgm:prSet presAssocID="{592EC7C6-A523-4C6C-A54F-2DA01254CF65}" presName="Name37" presStyleLbl="parChTrans1D4" presStyleIdx="11" presStyleCnt="21"/>
      <dgm:spPr/>
    </dgm:pt>
    <dgm:pt modelId="{F9286315-BFD0-431E-88EF-C4D0581ABC82}" type="pres">
      <dgm:prSet presAssocID="{4492F810-D6AD-41E3-8BB2-C40674DC4C25}" presName="hierRoot2" presStyleCnt="0">
        <dgm:presLayoutVars>
          <dgm:hierBranch val="init"/>
        </dgm:presLayoutVars>
      </dgm:prSet>
      <dgm:spPr/>
    </dgm:pt>
    <dgm:pt modelId="{B111EF00-4215-4A94-AB1E-49402A097061}" type="pres">
      <dgm:prSet presAssocID="{4492F810-D6AD-41E3-8BB2-C40674DC4C25}" presName="rootComposite" presStyleCnt="0"/>
      <dgm:spPr/>
    </dgm:pt>
    <dgm:pt modelId="{66D44E34-7595-49D3-950A-02B7D6636101}" type="pres">
      <dgm:prSet presAssocID="{4492F810-D6AD-41E3-8BB2-C40674DC4C25}" presName="rootText" presStyleLbl="node4" presStyleIdx="11" presStyleCnt="21">
        <dgm:presLayoutVars>
          <dgm:chPref val="3"/>
        </dgm:presLayoutVars>
      </dgm:prSet>
      <dgm:spPr/>
    </dgm:pt>
    <dgm:pt modelId="{526A3C67-86E7-44CB-85FE-AA6F5E383A48}" type="pres">
      <dgm:prSet presAssocID="{4492F810-D6AD-41E3-8BB2-C40674DC4C25}" presName="rootConnector" presStyleLbl="node4" presStyleIdx="11" presStyleCnt="21"/>
      <dgm:spPr/>
    </dgm:pt>
    <dgm:pt modelId="{A7C9F46D-50A5-4C9E-99BF-28BEB63DB7F0}" type="pres">
      <dgm:prSet presAssocID="{4492F810-D6AD-41E3-8BB2-C40674DC4C25}" presName="hierChild4" presStyleCnt="0"/>
      <dgm:spPr/>
    </dgm:pt>
    <dgm:pt modelId="{CE660BD7-403B-4EA1-8F26-339A2BDAA936}" type="pres">
      <dgm:prSet presAssocID="{4492F810-D6AD-41E3-8BB2-C40674DC4C25}" presName="hierChild5" presStyleCnt="0"/>
      <dgm:spPr/>
    </dgm:pt>
    <dgm:pt modelId="{2E2B5A4E-4654-4C4F-94F9-F27669DC8C2D}" type="pres">
      <dgm:prSet presAssocID="{19B70EF5-2CE6-4036-9F9D-DC8C66D68000}" presName="hierChild5" presStyleCnt="0"/>
      <dgm:spPr/>
    </dgm:pt>
    <dgm:pt modelId="{AFA0103F-C3AB-4B90-8F61-06077F94331E}" type="pres">
      <dgm:prSet presAssocID="{EBBDA2CE-194D-4F3D-B20C-8AF19381A59F}" presName="hierChild5" presStyleCnt="0"/>
      <dgm:spPr/>
    </dgm:pt>
    <dgm:pt modelId="{2D822CA6-A4C0-461B-9D57-133473515ACC}" type="pres">
      <dgm:prSet presAssocID="{FA6E6948-B14B-40EB-BD74-1A3DE6F7C594}" presName="hierChild5" presStyleCnt="0"/>
      <dgm:spPr/>
    </dgm:pt>
    <dgm:pt modelId="{B43395B8-8D3B-417A-941E-9F39A6DC1519}" type="pres">
      <dgm:prSet presAssocID="{51BA54DA-DB6C-49F8-A5C5-A44124CD6DDA}" presName="Name37" presStyleLbl="parChTrans1D2" presStyleIdx="2" presStyleCnt="3"/>
      <dgm:spPr/>
    </dgm:pt>
    <dgm:pt modelId="{7EF5A2BD-50B3-4CD8-A0DB-05A61C7F43A7}" type="pres">
      <dgm:prSet presAssocID="{B2800F47-B861-4EC0-A7C9-F9C63E15DC75}" presName="hierRoot2" presStyleCnt="0">
        <dgm:presLayoutVars>
          <dgm:hierBranch val="init"/>
        </dgm:presLayoutVars>
      </dgm:prSet>
      <dgm:spPr/>
    </dgm:pt>
    <dgm:pt modelId="{45F9DA2E-0038-4D86-97AC-6F0B51EA8C7B}" type="pres">
      <dgm:prSet presAssocID="{B2800F47-B861-4EC0-A7C9-F9C63E15DC75}" presName="rootComposite" presStyleCnt="0"/>
      <dgm:spPr/>
    </dgm:pt>
    <dgm:pt modelId="{C46A61C5-7988-47A4-BC25-60F6E6EBC5E5}" type="pres">
      <dgm:prSet presAssocID="{B2800F47-B861-4EC0-A7C9-F9C63E15DC75}" presName="rootText" presStyleLbl="node2" presStyleIdx="2" presStyleCnt="3">
        <dgm:presLayoutVars>
          <dgm:chPref val="3"/>
        </dgm:presLayoutVars>
      </dgm:prSet>
      <dgm:spPr/>
    </dgm:pt>
    <dgm:pt modelId="{62DE9088-68C9-40F8-9389-FF56D4B1A379}" type="pres">
      <dgm:prSet presAssocID="{B2800F47-B861-4EC0-A7C9-F9C63E15DC75}" presName="rootConnector" presStyleLbl="node2" presStyleIdx="2" presStyleCnt="3"/>
      <dgm:spPr/>
    </dgm:pt>
    <dgm:pt modelId="{CE53104F-7A49-403B-BBE4-8B9C2A7C8DF9}" type="pres">
      <dgm:prSet presAssocID="{B2800F47-B861-4EC0-A7C9-F9C63E15DC75}" presName="hierChild4" presStyleCnt="0"/>
      <dgm:spPr/>
    </dgm:pt>
    <dgm:pt modelId="{C7EC4D0B-AE43-47B6-8C90-BDE3380E7C36}" type="pres">
      <dgm:prSet presAssocID="{CC9CD076-FF3E-46AF-82FB-0831EBC19D87}" presName="Name37" presStyleLbl="parChTrans1D3" presStyleIdx="4" presStyleCnt="8"/>
      <dgm:spPr/>
    </dgm:pt>
    <dgm:pt modelId="{EC25BDAB-8588-4C31-8FB7-2CF12BFC7F47}" type="pres">
      <dgm:prSet presAssocID="{D387A070-B9C5-45A9-AE4B-E18110DA81B2}" presName="hierRoot2" presStyleCnt="0">
        <dgm:presLayoutVars>
          <dgm:hierBranch val="init"/>
        </dgm:presLayoutVars>
      </dgm:prSet>
      <dgm:spPr/>
    </dgm:pt>
    <dgm:pt modelId="{418DE2E9-8710-4785-BE50-253EBB53E1EC}" type="pres">
      <dgm:prSet presAssocID="{D387A070-B9C5-45A9-AE4B-E18110DA81B2}" presName="rootComposite" presStyleCnt="0"/>
      <dgm:spPr/>
    </dgm:pt>
    <dgm:pt modelId="{2CCFA091-6226-4F5F-8EB5-7919D31A65A1}" type="pres">
      <dgm:prSet presAssocID="{D387A070-B9C5-45A9-AE4B-E18110DA81B2}" presName="rootText" presStyleLbl="node3" presStyleIdx="4" presStyleCnt="8">
        <dgm:presLayoutVars>
          <dgm:chPref val="3"/>
        </dgm:presLayoutVars>
      </dgm:prSet>
      <dgm:spPr/>
    </dgm:pt>
    <dgm:pt modelId="{78D9265B-DBB3-4CEC-AD10-0139F9C73652}" type="pres">
      <dgm:prSet presAssocID="{D387A070-B9C5-45A9-AE4B-E18110DA81B2}" presName="rootConnector" presStyleLbl="node3" presStyleIdx="4" presStyleCnt="8"/>
      <dgm:spPr/>
    </dgm:pt>
    <dgm:pt modelId="{2EBA95F3-B56F-4417-97D2-CC6CDCF2B781}" type="pres">
      <dgm:prSet presAssocID="{D387A070-B9C5-45A9-AE4B-E18110DA81B2}" presName="hierChild4" presStyleCnt="0"/>
      <dgm:spPr/>
    </dgm:pt>
    <dgm:pt modelId="{E30E0B6A-79C0-473A-B00F-FAA848D522CB}" type="pres">
      <dgm:prSet presAssocID="{51ACEA05-A03C-466B-AA3E-6D046BDC0EDE}" presName="Name37" presStyleLbl="parChTrans1D4" presStyleIdx="12" presStyleCnt="21"/>
      <dgm:spPr/>
    </dgm:pt>
    <dgm:pt modelId="{A7F05A69-E60C-4FEC-A61D-D5D5FB10F994}" type="pres">
      <dgm:prSet presAssocID="{82172C37-1342-4DE4-9189-0FDE3EBC1B85}" presName="hierRoot2" presStyleCnt="0">
        <dgm:presLayoutVars>
          <dgm:hierBranch val="init"/>
        </dgm:presLayoutVars>
      </dgm:prSet>
      <dgm:spPr/>
    </dgm:pt>
    <dgm:pt modelId="{7042660C-4BC6-4570-820C-7355DA747425}" type="pres">
      <dgm:prSet presAssocID="{82172C37-1342-4DE4-9189-0FDE3EBC1B85}" presName="rootComposite" presStyleCnt="0"/>
      <dgm:spPr/>
    </dgm:pt>
    <dgm:pt modelId="{3A650C81-FAC9-4739-B702-FB674EDB173E}" type="pres">
      <dgm:prSet presAssocID="{82172C37-1342-4DE4-9189-0FDE3EBC1B85}" presName="rootText" presStyleLbl="node4" presStyleIdx="12" presStyleCnt="21">
        <dgm:presLayoutVars>
          <dgm:chPref val="3"/>
        </dgm:presLayoutVars>
      </dgm:prSet>
      <dgm:spPr/>
    </dgm:pt>
    <dgm:pt modelId="{DDDB551A-C250-476D-B4D0-C2D1E41DF3EB}" type="pres">
      <dgm:prSet presAssocID="{82172C37-1342-4DE4-9189-0FDE3EBC1B85}" presName="rootConnector" presStyleLbl="node4" presStyleIdx="12" presStyleCnt="21"/>
      <dgm:spPr/>
    </dgm:pt>
    <dgm:pt modelId="{9CDFF42E-D8B7-4A91-AFAB-D01905944D8E}" type="pres">
      <dgm:prSet presAssocID="{82172C37-1342-4DE4-9189-0FDE3EBC1B85}" presName="hierChild4" presStyleCnt="0"/>
      <dgm:spPr/>
    </dgm:pt>
    <dgm:pt modelId="{90EF46DF-694F-48BE-8D16-16C1E560E4D6}" type="pres">
      <dgm:prSet presAssocID="{F01775E4-F219-4E2D-A077-003362A16B85}" presName="Name37" presStyleLbl="parChTrans1D4" presStyleIdx="13" presStyleCnt="21"/>
      <dgm:spPr/>
    </dgm:pt>
    <dgm:pt modelId="{1FDC7E11-794E-4F64-A21A-6B1CD233259F}" type="pres">
      <dgm:prSet presAssocID="{70F384C5-8E63-40E4-BD73-085C8EA3F588}" presName="hierRoot2" presStyleCnt="0">
        <dgm:presLayoutVars>
          <dgm:hierBranch val="init"/>
        </dgm:presLayoutVars>
      </dgm:prSet>
      <dgm:spPr/>
    </dgm:pt>
    <dgm:pt modelId="{4A1252FC-1045-4CC5-A74A-42F8A6C0AC6F}" type="pres">
      <dgm:prSet presAssocID="{70F384C5-8E63-40E4-BD73-085C8EA3F588}" presName="rootComposite" presStyleCnt="0"/>
      <dgm:spPr/>
    </dgm:pt>
    <dgm:pt modelId="{1804EAFD-2B5B-4080-AC0A-A7F7D9F26799}" type="pres">
      <dgm:prSet presAssocID="{70F384C5-8E63-40E4-BD73-085C8EA3F588}" presName="rootText" presStyleLbl="node4" presStyleIdx="13" presStyleCnt="21">
        <dgm:presLayoutVars>
          <dgm:chPref val="3"/>
        </dgm:presLayoutVars>
      </dgm:prSet>
      <dgm:spPr/>
    </dgm:pt>
    <dgm:pt modelId="{08D8B98E-2864-4A17-A503-80611683B480}" type="pres">
      <dgm:prSet presAssocID="{70F384C5-8E63-40E4-BD73-085C8EA3F588}" presName="rootConnector" presStyleLbl="node4" presStyleIdx="13" presStyleCnt="21"/>
      <dgm:spPr/>
    </dgm:pt>
    <dgm:pt modelId="{8A7E7C1C-54E9-47F3-B453-504A0A5235FB}" type="pres">
      <dgm:prSet presAssocID="{70F384C5-8E63-40E4-BD73-085C8EA3F588}" presName="hierChild4" presStyleCnt="0"/>
      <dgm:spPr/>
    </dgm:pt>
    <dgm:pt modelId="{EC5C7757-501F-4763-AAEA-CE7B664B90F4}" type="pres">
      <dgm:prSet presAssocID="{85D19F55-6496-48FD-ACE7-716692B9E236}" presName="Name37" presStyleLbl="parChTrans1D4" presStyleIdx="14" presStyleCnt="21"/>
      <dgm:spPr/>
    </dgm:pt>
    <dgm:pt modelId="{751A1B6F-1641-42D7-883F-1F7F1A2902A0}" type="pres">
      <dgm:prSet presAssocID="{EFDC3C2A-4E72-471A-A4CF-813373EB545E}" presName="hierRoot2" presStyleCnt="0">
        <dgm:presLayoutVars>
          <dgm:hierBranch val="init"/>
        </dgm:presLayoutVars>
      </dgm:prSet>
      <dgm:spPr/>
    </dgm:pt>
    <dgm:pt modelId="{E4CCF581-85E4-4A3D-8793-26907E9EBC21}" type="pres">
      <dgm:prSet presAssocID="{EFDC3C2A-4E72-471A-A4CF-813373EB545E}" presName="rootComposite" presStyleCnt="0"/>
      <dgm:spPr/>
    </dgm:pt>
    <dgm:pt modelId="{B7656414-BD61-4817-907A-B80804111F4A}" type="pres">
      <dgm:prSet presAssocID="{EFDC3C2A-4E72-471A-A4CF-813373EB545E}" presName="rootText" presStyleLbl="node4" presStyleIdx="14" presStyleCnt="21">
        <dgm:presLayoutVars>
          <dgm:chPref val="3"/>
        </dgm:presLayoutVars>
      </dgm:prSet>
      <dgm:spPr/>
    </dgm:pt>
    <dgm:pt modelId="{AC6A164A-83D9-4A03-B5E2-3DC63F13267A}" type="pres">
      <dgm:prSet presAssocID="{EFDC3C2A-4E72-471A-A4CF-813373EB545E}" presName="rootConnector" presStyleLbl="node4" presStyleIdx="14" presStyleCnt="21"/>
      <dgm:spPr/>
    </dgm:pt>
    <dgm:pt modelId="{9B4DA436-958E-4C5E-BF13-FA10D773596E}" type="pres">
      <dgm:prSet presAssocID="{EFDC3C2A-4E72-471A-A4CF-813373EB545E}" presName="hierChild4" presStyleCnt="0"/>
      <dgm:spPr/>
    </dgm:pt>
    <dgm:pt modelId="{8D7676E5-53A6-4D2D-96AE-936656652764}" type="pres">
      <dgm:prSet presAssocID="{EFDC3C2A-4E72-471A-A4CF-813373EB545E}" presName="hierChild5" presStyleCnt="0"/>
      <dgm:spPr/>
    </dgm:pt>
    <dgm:pt modelId="{5AA27A15-412C-4597-9E81-CCABFCDA2627}" type="pres">
      <dgm:prSet presAssocID="{70F384C5-8E63-40E4-BD73-085C8EA3F588}" presName="hierChild5" presStyleCnt="0"/>
      <dgm:spPr/>
    </dgm:pt>
    <dgm:pt modelId="{E3628D98-3133-404B-B09E-C6127C4072C4}" type="pres">
      <dgm:prSet presAssocID="{82172C37-1342-4DE4-9189-0FDE3EBC1B85}" presName="hierChild5" presStyleCnt="0"/>
      <dgm:spPr/>
    </dgm:pt>
    <dgm:pt modelId="{994BC243-54AF-454B-8316-4296274447FF}" type="pres">
      <dgm:prSet presAssocID="{D387A070-B9C5-45A9-AE4B-E18110DA81B2}" presName="hierChild5" presStyleCnt="0"/>
      <dgm:spPr/>
    </dgm:pt>
    <dgm:pt modelId="{71D88A1C-99C5-4522-BF43-B25878F439E3}" type="pres">
      <dgm:prSet presAssocID="{B28154BC-2C04-48D8-9F9B-23EF4B1600CC}" presName="Name37" presStyleLbl="parChTrans1D3" presStyleIdx="5" presStyleCnt="8"/>
      <dgm:spPr/>
    </dgm:pt>
    <dgm:pt modelId="{1537FF57-0FB5-4624-B84E-8A60DC379203}" type="pres">
      <dgm:prSet presAssocID="{1DB00C85-AB36-4260-843F-095E75E7DDFF}" presName="hierRoot2" presStyleCnt="0">
        <dgm:presLayoutVars>
          <dgm:hierBranch val="init"/>
        </dgm:presLayoutVars>
      </dgm:prSet>
      <dgm:spPr/>
    </dgm:pt>
    <dgm:pt modelId="{167FAC7B-758F-49CF-9232-3FBFB340BC46}" type="pres">
      <dgm:prSet presAssocID="{1DB00C85-AB36-4260-843F-095E75E7DDFF}" presName="rootComposite" presStyleCnt="0"/>
      <dgm:spPr/>
    </dgm:pt>
    <dgm:pt modelId="{664825DF-80F6-4AAB-8A68-97D3DA1D21B4}" type="pres">
      <dgm:prSet presAssocID="{1DB00C85-AB36-4260-843F-095E75E7DDFF}" presName="rootText" presStyleLbl="node3" presStyleIdx="5" presStyleCnt="8">
        <dgm:presLayoutVars>
          <dgm:chPref val="3"/>
        </dgm:presLayoutVars>
      </dgm:prSet>
      <dgm:spPr/>
    </dgm:pt>
    <dgm:pt modelId="{B81BF7CE-72E8-417B-A5DC-AC49B0D58198}" type="pres">
      <dgm:prSet presAssocID="{1DB00C85-AB36-4260-843F-095E75E7DDFF}" presName="rootConnector" presStyleLbl="node3" presStyleIdx="5" presStyleCnt="8"/>
      <dgm:spPr/>
    </dgm:pt>
    <dgm:pt modelId="{E82A0CEB-9B3C-436E-960F-E8CF33F5E17C}" type="pres">
      <dgm:prSet presAssocID="{1DB00C85-AB36-4260-843F-095E75E7DDFF}" presName="hierChild4" presStyleCnt="0"/>
      <dgm:spPr/>
    </dgm:pt>
    <dgm:pt modelId="{79CB8702-62CF-408D-A854-50A9B09464B6}" type="pres">
      <dgm:prSet presAssocID="{6C378515-0F8A-4282-AA70-555C4C986D4E}" presName="Name37" presStyleLbl="parChTrans1D4" presStyleIdx="15" presStyleCnt="21"/>
      <dgm:spPr/>
    </dgm:pt>
    <dgm:pt modelId="{947D40C6-D83E-4497-B497-785830D46287}" type="pres">
      <dgm:prSet presAssocID="{D5A673C5-DC2D-431F-9B56-3369AE2C4F4B}" presName="hierRoot2" presStyleCnt="0">
        <dgm:presLayoutVars>
          <dgm:hierBranch val="init"/>
        </dgm:presLayoutVars>
      </dgm:prSet>
      <dgm:spPr/>
    </dgm:pt>
    <dgm:pt modelId="{B3C25143-BCEB-46F5-8257-C3C295440A7E}" type="pres">
      <dgm:prSet presAssocID="{D5A673C5-DC2D-431F-9B56-3369AE2C4F4B}" presName="rootComposite" presStyleCnt="0"/>
      <dgm:spPr/>
    </dgm:pt>
    <dgm:pt modelId="{960A4DE5-A0DD-439B-A7E0-0209CB7179BD}" type="pres">
      <dgm:prSet presAssocID="{D5A673C5-DC2D-431F-9B56-3369AE2C4F4B}" presName="rootText" presStyleLbl="node4" presStyleIdx="15" presStyleCnt="21">
        <dgm:presLayoutVars>
          <dgm:chPref val="3"/>
        </dgm:presLayoutVars>
      </dgm:prSet>
      <dgm:spPr/>
    </dgm:pt>
    <dgm:pt modelId="{1EE154DA-1C6F-456A-822B-6A73A36EB2B4}" type="pres">
      <dgm:prSet presAssocID="{D5A673C5-DC2D-431F-9B56-3369AE2C4F4B}" presName="rootConnector" presStyleLbl="node4" presStyleIdx="15" presStyleCnt="21"/>
      <dgm:spPr/>
    </dgm:pt>
    <dgm:pt modelId="{639B6A81-2267-4F6E-9A0C-9BE56BF3AFB4}" type="pres">
      <dgm:prSet presAssocID="{D5A673C5-DC2D-431F-9B56-3369AE2C4F4B}" presName="hierChild4" presStyleCnt="0"/>
      <dgm:spPr/>
    </dgm:pt>
    <dgm:pt modelId="{5FD75295-16DF-419A-B5C1-CE2C51C8E80F}" type="pres">
      <dgm:prSet presAssocID="{64C17A06-F175-467F-9DC1-1916BD2AF364}" presName="Name37" presStyleLbl="parChTrans1D4" presStyleIdx="16" presStyleCnt="21"/>
      <dgm:spPr/>
    </dgm:pt>
    <dgm:pt modelId="{BD896D31-28AD-4CB7-A3A6-06F6A102F099}" type="pres">
      <dgm:prSet presAssocID="{41DC1231-93AE-4372-ABED-1ABFE90B449C}" presName="hierRoot2" presStyleCnt="0">
        <dgm:presLayoutVars>
          <dgm:hierBranch val="init"/>
        </dgm:presLayoutVars>
      </dgm:prSet>
      <dgm:spPr/>
    </dgm:pt>
    <dgm:pt modelId="{158E1AFB-3D1C-44B9-9B0A-49AAD7976BCB}" type="pres">
      <dgm:prSet presAssocID="{41DC1231-93AE-4372-ABED-1ABFE90B449C}" presName="rootComposite" presStyleCnt="0"/>
      <dgm:spPr/>
    </dgm:pt>
    <dgm:pt modelId="{992AC08F-C9A4-4A79-9A11-D7C9983B8665}" type="pres">
      <dgm:prSet presAssocID="{41DC1231-93AE-4372-ABED-1ABFE90B449C}" presName="rootText" presStyleLbl="node4" presStyleIdx="16" presStyleCnt="21">
        <dgm:presLayoutVars>
          <dgm:chPref val="3"/>
        </dgm:presLayoutVars>
      </dgm:prSet>
      <dgm:spPr/>
    </dgm:pt>
    <dgm:pt modelId="{FC82F5E8-52E2-41EE-B80F-D2692F364070}" type="pres">
      <dgm:prSet presAssocID="{41DC1231-93AE-4372-ABED-1ABFE90B449C}" presName="rootConnector" presStyleLbl="node4" presStyleIdx="16" presStyleCnt="21"/>
      <dgm:spPr/>
    </dgm:pt>
    <dgm:pt modelId="{9AE8790C-367D-4EE8-B1EE-547FC28A1974}" type="pres">
      <dgm:prSet presAssocID="{41DC1231-93AE-4372-ABED-1ABFE90B449C}" presName="hierChild4" presStyleCnt="0"/>
      <dgm:spPr/>
    </dgm:pt>
    <dgm:pt modelId="{971DDF17-BC6A-424B-9872-4E4A253F3591}" type="pres">
      <dgm:prSet presAssocID="{1384A2F9-0012-4D2D-9C95-F7122653391B}" presName="Name37" presStyleLbl="parChTrans1D4" presStyleIdx="17" presStyleCnt="21"/>
      <dgm:spPr/>
    </dgm:pt>
    <dgm:pt modelId="{6FCA2880-21FC-4D48-B098-D74DB2A43E75}" type="pres">
      <dgm:prSet presAssocID="{BB070364-CEC4-4534-A440-AB4C252FF9BF}" presName="hierRoot2" presStyleCnt="0">
        <dgm:presLayoutVars>
          <dgm:hierBranch val="init"/>
        </dgm:presLayoutVars>
      </dgm:prSet>
      <dgm:spPr/>
    </dgm:pt>
    <dgm:pt modelId="{BEC87970-FB10-4AF2-AA16-4AB2142DB99C}" type="pres">
      <dgm:prSet presAssocID="{BB070364-CEC4-4534-A440-AB4C252FF9BF}" presName="rootComposite" presStyleCnt="0"/>
      <dgm:spPr/>
    </dgm:pt>
    <dgm:pt modelId="{53C30FBB-74E1-4A63-B7A3-2D63206CD578}" type="pres">
      <dgm:prSet presAssocID="{BB070364-CEC4-4534-A440-AB4C252FF9BF}" presName="rootText" presStyleLbl="node4" presStyleIdx="17" presStyleCnt="21">
        <dgm:presLayoutVars>
          <dgm:chPref val="3"/>
        </dgm:presLayoutVars>
      </dgm:prSet>
      <dgm:spPr/>
    </dgm:pt>
    <dgm:pt modelId="{FC068375-FBDB-436E-9031-491F2C807AB2}" type="pres">
      <dgm:prSet presAssocID="{BB070364-CEC4-4534-A440-AB4C252FF9BF}" presName="rootConnector" presStyleLbl="node4" presStyleIdx="17" presStyleCnt="21"/>
      <dgm:spPr/>
    </dgm:pt>
    <dgm:pt modelId="{77971B29-1DD1-42F5-94BB-D5D3B93B3B58}" type="pres">
      <dgm:prSet presAssocID="{BB070364-CEC4-4534-A440-AB4C252FF9BF}" presName="hierChild4" presStyleCnt="0"/>
      <dgm:spPr/>
    </dgm:pt>
    <dgm:pt modelId="{F262927E-35F3-42CC-88E5-09763047B3AC}" type="pres">
      <dgm:prSet presAssocID="{BB070364-CEC4-4534-A440-AB4C252FF9BF}" presName="hierChild5" presStyleCnt="0"/>
      <dgm:spPr/>
    </dgm:pt>
    <dgm:pt modelId="{DD14F09D-E059-4A3D-BFCD-6370DF372294}" type="pres">
      <dgm:prSet presAssocID="{41DC1231-93AE-4372-ABED-1ABFE90B449C}" presName="hierChild5" presStyleCnt="0"/>
      <dgm:spPr/>
    </dgm:pt>
    <dgm:pt modelId="{07401BFD-0567-4701-8154-7C7603B98D9B}" type="pres">
      <dgm:prSet presAssocID="{D5A673C5-DC2D-431F-9B56-3369AE2C4F4B}" presName="hierChild5" presStyleCnt="0"/>
      <dgm:spPr/>
    </dgm:pt>
    <dgm:pt modelId="{C9DA0356-78D1-4DC3-960D-B3D49679EE6E}" type="pres">
      <dgm:prSet presAssocID="{1DB00C85-AB36-4260-843F-095E75E7DDFF}" presName="hierChild5" presStyleCnt="0"/>
      <dgm:spPr/>
    </dgm:pt>
    <dgm:pt modelId="{26AF7091-2336-431F-9492-187F2861F780}" type="pres">
      <dgm:prSet presAssocID="{494BA6AB-0E7B-4C0E-AFDA-B7F1D156F347}" presName="Name37" presStyleLbl="parChTrans1D3" presStyleIdx="6" presStyleCnt="8"/>
      <dgm:spPr/>
    </dgm:pt>
    <dgm:pt modelId="{3F9ACA89-578D-4FE9-85C4-9724FA7F8408}" type="pres">
      <dgm:prSet presAssocID="{8C7E486B-2613-4D34-B10C-D8E31FEAE69B}" presName="hierRoot2" presStyleCnt="0">
        <dgm:presLayoutVars>
          <dgm:hierBranch val="init"/>
        </dgm:presLayoutVars>
      </dgm:prSet>
      <dgm:spPr/>
    </dgm:pt>
    <dgm:pt modelId="{9E678398-E459-4B74-872E-5AB406835849}" type="pres">
      <dgm:prSet presAssocID="{8C7E486B-2613-4D34-B10C-D8E31FEAE69B}" presName="rootComposite" presStyleCnt="0"/>
      <dgm:spPr/>
    </dgm:pt>
    <dgm:pt modelId="{0A09BE37-F619-4887-8CA5-C43BDCF039A2}" type="pres">
      <dgm:prSet presAssocID="{8C7E486B-2613-4D34-B10C-D8E31FEAE69B}" presName="rootText" presStyleLbl="node3" presStyleIdx="6" presStyleCnt="8">
        <dgm:presLayoutVars>
          <dgm:chPref val="3"/>
        </dgm:presLayoutVars>
      </dgm:prSet>
      <dgm:spPr/>
    </dgm:pt>
    <dgm:pt modelId="{4A20BECD-387F-49B0-98E5-DD7A141A1846}" type="pres">
      <dgm:prSet presAssocID="{8C7E486B-2613-4D34-B10C-D8E31FEAE69B}" presName="rootConnector" presStyleLbl="node3" presStyleIdx="6" presStyleCnt="8"/>
      <dgm:spPr/>
    </dgm:pt>
    <dgm:pt modelId="{78C8637E-7569-416A-AD92-AE760ABE353E}" type="pres">
      <dgm:prSet presAssocID="{8C7E486B-2613-4D34-B10C-D8E31FEAE69B}" presName="hierChild4" presStyleCnt="0"/>
      <dgm:spPr/>
    </dgm:pt>
    <dgm:pt modelId="{642FA4DE-E594-4598-916B-23D962142B66}" type="pres">
      <dgm:prSet presAssocID="{94DF5931-AF42-491A-B445-3964C98AA22D}" presName="Name37" presStyleLbl="parChTrans1D4" presStyleIdx="18" presStyleCnt="21"/>
      <dgm:spPr/>
    </dgm:pt>
    <dgm:pt modelId="{5DCC0E80-F7CB-465A-8B10-081950B63835}" type="pres">
      <dgm:prSet presAssocID="{FAB13FF3-5E17-42D4-872F-34FCD62519B4}" presName="hierRoot2" presStyleCnt="0">
        <dgm:presLayoutVars>
          <dgm:hierBranch val="init"/>
        </dgm:presLayoutVars>
      </dgm:prSet>
      <dgm:spPr/>
    </dgm:pt>
    <dgm:pt modelId="{AA1F07C8-8DBD-491C-A2E5-3FA6074C8819}" type="pres">
      <dgm:prSet presAssocID="{FAB13FF3-5E17-42D4-872F-34FCD62519B4}" presName="rootComposite" presStyleCnt="0"/>
      <dgm:spPr/>
    </dgm:pt>
    <dgm:pt modelId="{5AC04142-20CB-4CA4-88A2-214F023AB662}" type="pres">
      <dgm:prSet presAssocID="{FAB13FF3-5E17-42D4-872F-34FCD62519B4}" presName="rootText" presStyleLbl="node4" presStyleIdx="18" presStyleCnt="21">
        <dgm:presLayoutVars>
          <dgm:chPref val="3"/>
        </dgm:presLayoutVars>
      </dgm:prSet>
      <dgm:spPr/>
    </dgm:pt>
    <dgm:pt modelId="{94B8FBD8-C83E-4EBD-847A-BB3E288C6623}" type="pres">
      <dgm:prSet presAssocID="{FAB13FF3-5E17-42D4-872F-34FCD62519B4}" presName="rootConnector" presStyleLbl="node4" presStyleIdx="18" presStyleCnt="21"/>
      <dgm:spPr/>
    </dgm:pt>
    <dgm:pt modelId="{2156F1D6-C52B-4601-8293-AF8DA466DACA}" type="pres">
      <dgm:prSet presAssocID="{FAB13FF3-5E17-42D4-872F-34FCD62519B4}" presName="hierChild4" presStyleCnt="0"/>
      <dgm:spPr/>
    </dgm:pt>
    <dgm:pt modelId="{D60C3B29-A561-45DE-B9BD-42853CF808D3}" type="pres">
      <dgm:prSet presAssocID="{C1FCD581-DA73-406B-99ED-5818C790395F}" presName="Name37" presStyleLbl="parChTrans1D4" presStyleIdx="19" presStyleCnt="21"/>
      <dgm:spPr/>
    </dgm:pt>
    <dgm:pt modelId="{AE97ED7D-8BF7-4A63-AE3D-45969AB9D511}" type="pres">
      <dgm:prSet presAssocID="{1A12B57D-6DF6-4624-AAD6-73BD01F24B87}" presName="hierRoot2" presStyleCnt="0">
        <dgm:presLayoutVars>
          <dgm:hierBranch val="init"/>
        </dgm:presLayoutVars>
      </dgm:prSet>
      <dgm:spPr/>
    </dgm:pt>
    <dgm:pt modelId="{FFC0608F-BBAD-4543-869C-BA65B32F50DF}" type="pres">
      <dgm:prSet presAssocID="{1A12B57D-6DF6-4624-AAD6-73BD01F24B87}" presName="rootComposite" presStyleCnt="0"/>
      <dgm:spPr/>
    </dgm:pt>
    <dgm:pt modelId="{BAFA3D25-E3CD-4965-8A5D-A7A99013C284}" type="pres">
      <dgm:prSet presAssocID="{1A12B57D-6DF6-4624-AAD6-73BD01F24B87}" presName="rootText" presStyleLbl="node4" presStyleIdx="19" presStyleCnt="21">
        <dgm:presLayoutVars>
          <dgm:chPref val="3"/>
        </dgm:presLayoutVars>
      </dgm:prSet>
      <dgm:spPr/>
    </dgm:pt>
    <dgm:pt modelId="{B4E83521-110F-42FF-89E3-22A8EC11640C}" type="pres">
      <dgm:prSet presAssocID="{1A12B57D-6DF6-4624-AAD6-73BD01F24B87}" presName="rootConnector" presStyleLbl="node4" presStyleIdx="19" presStyleCnt="21"/>
      <dgm:spPr/>
    </dgm:pt>
    <dgm:pt modelId="{A5EFBBEF-C27D-45A2-B52A-4FCF08F3AD53}" type="pres">
      <dgm:prSet presAssocID="{1A12B57D-6DF6-4624-AAD6-73BD01F24B87}" presName="hierChild4" presStyleCnt="0"/>
      <dgm:spPr/>
    </dgm:pt>
    <dgm:pt modelId="{B8AF7CCA-3C43-4E98-91D0-573508241152}" type="pres">
      <dgm:prSet presAssocID="{DCDD6D94-4931-4FA6-BD14-90E4A03FDE27}" presName="Name37" presStyleLbl="parChTrans1D4" presStyleIdx="20" presStyleCnt="21"/>
      <dgm:spPr/>
    </dgm:pt>
    <dgm:pt modelId="{F8036CB5-422B-4F5D-AFEB-F33AB16B4E65}" type="pres">
      <dgm:prSet presAssocID="{EDA08641-8DBC-42A9-9A1C-194D86134E2F}" presName="hierRoot2" presStyleCnt="0">
        <dgm:presLayoutVars>
          <dgm:hierBranch val="init"/>
        </dgm:presLayoutVars>
      </dgm:prSet>
      <dgm:spPr/>
    </dgm:pt>
    <dgm:pt modelId="{6FF0EAE1-AD83-4B29-855A-ED644B2BA357}" type="pres">
      <dgm:prSet presAssocID="{EDA08641-8DBC-42A9-9A1C-194D86134E2F}" presName="rootComposite" presStyleCnt="0"/>
      <dgm:spPr/>
    </dgm:pt>
    <dgm:pt modelId="{F7965C59-AA07-44B1-B912-81E623C671B1}" type="pres">
      <dgm:prSet presAssocID="{EDA08641-8DBC-42A9-9A1C-194D86134E2F}" presName="rootText" presStyleLbl="node4" presStyleIdx="20" presStyleCnt="21">
        <dgm:presLayoutVars>
          <dgm:chPref val="3"/>
        </dgm:presLayoutVars>
      </dgm:prSet>
      <dgm:spPr/>
    </dgm:pt>
    <dgm:pt modelId="{EFC26840-D64A-42F2-B3FA-A5CA65EA9A30}" type="pres">
      <dgm:prSet presAssocID="{EDA08641-8DBC-42A9-9A1C-194D86134E2F}" presName="rootConnector" presStyleLbl="node4" presStyleIdx="20" presStyleCnt="21"/>
      <dgm:spPr/>
    </dgm:pt>
    <dgm:pt modelId="{EDEE76CA-54F1-481C-8510-9BCF24A91E57}" type="pres">
      <dgm:prSet presAssocID="{EDA08641-8DBC-42A9-9A1C-194D86134E2F}" presName="hierChild4" presStyleCnt="0"/>
      <dgm:spPr/>
    </dgm:pt>
    <dgm:pt modelId="{CF433B66-E734-4EC8-B79B-B7A890AA0E5A}" type="pres">
      <dgm:prSet presAssocID="{EDA08641-8DBC-42A9-9A1C-194D86134E2F}" presName="hierChild5" presStyleCnt="0"/>
      <dgm:spPr/>
    </dgm:pt>
    <dgm:pt modelId="{31DF566B-AB19-476E-AAEE-64B54E2073CF}" type="pres">
      <dgm:prSet presAssocID="{1A12B57D-6DF6-4624-AAD6-73BD01F24B87}" presName="hierChild5" presStyleCnt="0"/>
      <dgm:spPr/>
    </dgm:pt>
    <dgm:pt modelId="{FF613EB2-0DA0-4D1A-B367-C169662DA180}" type="pres">
      <dgm:prSet presAssocID="{FAB13FF3-5E17-42D4-872F-34FCD62519B4}" presName="hierChild5" presStyleCnt="0"/>
      <dgm:spPr/>
    </dgm:pt>
    <dgm:pt modelId="{3BC28409-B26B-4C1A-B71D-FC2D741BB033}" type="pres">
      <dgm:prSet presAssocID="{8C7E486B-2613-4D34-B10C-D8E31FEAE69B}" presName="hierChild5" presStyleCnt="0"/>
      <dgm:spPr/>
    </dgm:pt>
    <dgm:pt modelId="{F73A0BFA-F084-4694-BCF3-1BCB10426C5C}" type="pres">
      <dgm:prSet presAssocID="{DF129F38-9226-4D37-BD76-848C69EB02C8}" presName="Name37" presStyleLbl="parChTrans1D3" presStyleIdx="7" presStyleCnt="8"/>
      <dgm:spPr/>
    </dgm:pt>
    <dgm:pt modelId="{DDC4F1EB-BF5C-43F0-9FD1-A9681E0A8106}" type="pres">
      <dgm:prSet presAssocID="{4F9B655A-CADB-4188-813E-E636A5B00124}" presName="hierRoot2" presStyleCnt="0">
        <dgm:presLayoutVars>
          <dgm:hierBranch val="init"/>
        </dgm:presLayoutVars>
      </dgm:prSet>
      <dgm:spPr/>
    </dgm:pt>
    <dgm:pt modelId="{4B413AF2-400C-4EBE-B9BB-8E66C79A21E7}" type="pres">
      <dgm:prSet presAssocID="{4F9B655A-CADB-4188-813E-E636A5B00124}" presName="rootComposite" presStyleCnt="0"/>
      <dgm:spPr/>
    </dgm:pt>
    <dgm:pt modelId="{2EEEF75A-0FEB-4F95-8A84-A009DEA9C745}" type="pres">
      <dgm:prSet presAssocID="{4F9B655A-CADB-4188-813E-E636A5B00124}" presName="rootText" presStyleLbl="node3" presStyleIdx="7" presStyleCnt="8">
        <dgm:presLayoutVars>
          <dgm:chPref val="3"/>
        </dgm:presLayoutVars>
      </dgm:prSet>
      <dgm:spPr/>
    </dgm:pt>
    <dgm:pt modelId="{5A14C953-7526-477C-9967-FE5C640CD283}" type="pres">
      <dgm:prSet presAssocID="{4F9B655A-CADB-4188-813E-E636A5B00124}" presName="rootConnector" presStyleLbl="node3" presStyleIdx="7" presStyleCnt="8"/>
      <dgm:spPr/>
    </dgm:pt>
    <dgm:pt modelId="{25C12D69-6502-476E-BE96-D73B9C222C6F}" type="pres">
      <dgm:prSet presAssocID="{4F9B655A-CADB-4188-813E-E636A5B00124}" presName="hierChild4" presStyleCnt="0"/>
      <dgm:spPr/>
    </dgm:pt>
    <dgm:pt modelId="{2806205E-61BC-45B6-A719-1480249E6331}" type="pres">
      <dgm:prSet presAssocID="{4F9B655A-CADB-4188-813E-E636A5B00124}" presName="hierChild5" presStyleCnt="0"/>
      <dgm:spPr/>
    </dgm:pt>
    <dgm:pt modelId="{3F118DBA-F056-42FE-BFFD-F0A1FCB8A3E2}" type="pres">
      <dgm:prSet presAssocID="{B2800F47-B861-4EC0-A7C9-F9C63E15DC75}" presName="hierChild5" presStyleCnt="0"/>
      <dgm:spPr/>
    </dgm:pt>
    <dgm:pt modelId="{8F06712A-C307-4377-B560-232DC1C5229C}" type="pres">
      <dgm:prSet presAssocID="{D4C40222-0479-4111-B615-30EFCE2CF643}" presName="hierChild3" presStyleCnt="0"/>
      <dgm:spPr/>
    </dgm:pt>
  </dgm:ptLst>
  <dgm:cxnLst>
    <dgm:cxn modelId="{B1A3C200-9579-4B2D-9D16-6680599D0CB9}" type="presOf" srcId="{EDA08641-8DBC-42A9-9A1C-194D86134E2F}" destId="{F7965C59-AA07-44B1-B912-81E623C671B1}" srcOrd="0" destOrd="0" presId="urn:microsoft.com/office/officeart/2005/8/layout/orgChart1"/>
    <dgm:cxn modelId="{88E64601-4DC6-4749-A041-7A34225B77B0}" type="presOf" srcId="{74511343-C356-4FC6-9B95-F2B076881FB7}" destId="{F511A4FE-E99F-4EB5-ADF8-36F33839C12B}" srcOrd="0" destOrd="0" presId="urn:microsoft.com/office/officeart/2005/8/layout/orgChart1"/>
    <dgm:cxn modelId="{BDDC8201-C93F-4AD5-8F06-AC821800EF39}" srcId="{D4C40222-0479-4111-B615-30EFCE2CF643}" destId="{B2800F47-B861-4EC0-A7C9-F9C63E15DC75}" srcOrd="2" destOrd="0" parTransId="{51BA54DA-DB6C-49F8-A5C5-A44124CD6DDA}" sibTransId="{5675C460-60D7-4419-AB1E-CBC92E901920}"/>
    <dgm:cxn modelId="{C451FB01-FCB4-43E9-9390-898E87BC1B6A}" type="presOf" srcId="{D387A070-B9C5-45A9-AE4B-E18110DA81B2}" destId="{2CCFA091-6226-4F5F-8EB5-7919D31A65A1}" srcOrd="0" destOrd="0" presId="urn:microsoft.com/office/officeart/2005/8/layout/orgChart1"/>
    <dgm:cxn modelId="{05E39703-ACBB-4BBA-8B7A-EC0A16326800}" type="presOf" srcId="{C9C50091-B0D2-4FF4-B053-187158EE89C6}" destId="{DDD35289-A887-4BE1-9E71-773469198C71}" srcOrd="0" destOrd="0" presId="urn:microsoft.com/office/officeart/2005/8/layout/orgChart1"/>
    <dgm:cxn modelId="{60379609-F4EE-4D11-9CEA-3618A25D19DD}" srcId="{619A0561-5426-40EB-AAF5-66F7B9E71A87}" destId="{615D48BF-826D-4561-9B7C-99B66C03C4FF}" srcOrd="0" destOrd="0" parTransId="{9039182C-28D6-47A8-A069-6298669AE53D}" sibTransId="{9BD46C76-DBBF-4A3A-925F-E8A7EB028921}"/>
    <dgm:cxn modelId="{45832B0A-2932-4370-AF40-51E2C780221D}" type="presOf" srcId="{82172C37-1342-4DE4-9189-0FDE3EBC1B85}" destId="{DDDB551A-C250-476D-B4D0-C2D1E41DF3EB}" srcOrd="1" destOrd="0" presId="urn:microsoft.com/office/officeart/2005/8/layout/orgChart1"/>
    <dgm:cxn modelId="{04EF440A-76EB-43F0-8AB8-1E3242FBC6CF}" type="presOf" srcId="{59F94962-D632-4B3F-86FE-DBB868CB49E6}" destId="{ADEC738E-27E8-49E9-8527-F6E405AED06A}" srcOrd="0" destOrd="0" presId="urn:microsoft.com/office/officeart/2005/8/layout/orgChart1"/>
    <dgm:cxn modelId="{C2FFAE0A-4A59-4B4B-979B-462C8102D83D}" type="presOf" srcId="{19B70EF5-2CE6-4036-9F9D-DC8C66D68000}" destId="{E3381B7C-0AE9-4B29-8A17-CB0672286F41}" srcOrd="1" destOrd="0" presId="urn:microsoft.com/office/officeart/2005/8/layout/orgChart1"/>
    <dgm:cxn modelId="{26BD930C-C662-46A5-AA5F-0AB41855AA6E}" type="presOf" srcId="{7AD7C908-252D-4139-87A5-AFE6227A6F8E}" destId="{FC7CB98A-CD47-452E-B89B-286882F9920D}" srcOrd="0" destOrd="0" presId="urn:microsoft.com/office/officeart/2005/8/layout/orgChart1"/>
    <dgm:cxn modelId="{87DA7610-5EBF-47B3-8390-02FCCFAB8449}" type="presOf" srcId="{51ACEA05-A03C-466B-AA3E-6D046BDC0EDE}" destId="{E30E0B6A-79C0-473A-B00F-FAA848D522CB}" srcOrd="0" destOrd="0" presId="urn:microsoft.com/office/officeart/2005/8/layout/orgChart1"/>
    <dgm:cxn modelId="{41AAB415-9A34-4FE5-80D2-E6F4A9DAEC25}" srcId="{615D48BF-826D-4561-9B7C-99B66C03C4FF}" destId="{71600990-09D4-4648-B5AC-2A678D773542}" srcOrd="0" destOrd="0" parTransId="{5426FECE-B3F7-407C-BF38-1458E9E93B22}" sibTransId="{BE5C3EFE-E44E-4810-A498-3DFCC98C2A4D}"/>
    <dgm:cxn modelId="{F85C661B-A0CD-4891-8349-8E4E53291431}" type="presOf" srcId="{615D48BF-826D-4561-9B7C-99B66C03C4FF}" destId="{27B21C88-758D-4CF6-B874-A8086B2DF90B}" srcOrd="1" destOrd="0" presId="urn:microsoft.com/office/officeart/2005/8/layout/orgChart1"/>
    <dgm:cxn modelId="{ED2E7D1D-60CD-4490-B3D2-A0AB2ECD566C}" srcId="{70F384C5-8E63-40E4-BD73-085C8EA3F588}" destId="{EFDC3C2A-4E72-471A-A4CF-813373EB545E}" srcOrd="0" destOrd="0" parTransId="{85D19F55-6496-48FD-ACE7-716692B9E236}" sibTransId="{0CC50950-D2F7-4E30-9074-1A3DA5679504}"/>
    <dgm:cxn modelId="{CFF2E61D-AA6A-4164-8F78-4D2999CC45AA}" srcId="{B2800F47-B861-4EC0-A7C9-F9C63E15DC75}" destId="{1DB00C85-AB36-4260-843F-095E75E7DDFF}" srcOrd="1" destOrd="0" parTransId="{B28154BC-2C04-48D8-9F9B-23EF4B1600CC}" sibTransId="{356ACD91-AA1A-4067-9B1E-E369D9BE1DBB}"/>
    <dgm:cxn modelId="{D8AF361E-32DC-45F0-B61B-6ADA2ED181CD}" type="presOf" srcId="{71600990-09D4-4648-B5AC-2A678D773542}" destId="{2B61EEA6-AA43-4385-8B23-FDCE6B844DCA}" srcOrd="1" destOrd="0" presId="urn:microsoft.com/office/officeart/2005/8/layout/orgChart1"/>
    <dgm:cxn modelId="{4B4E7720-8527-4B53-9374-6C10A91A6EB7}" type="presOf" srcId="{DBB0A357-BB14-45E7-AD11-331B38484AC9}" destId="{FA420312-82F2-474F-821E-B31F73074A20}" srcOrd="0" destOrd="0" presId="urn:microsoft.com/office/officeart/2005/8/layout/orgChart1"/>
    <dgm:cxn modelId="{9C983122-B4B9-4FF8-84C7-8598FCAAB392}" type="presOf" srcId="{BB070364-CEC4-4534-A440-AB4C252FF9BF}" destId="{53C30FBB-74E1-4A63-B7A3-2D63206CD578}" srcOrd="0" destOrd="0" presId="urn:microsoft.com/office/officeart/2005/8/layout/orgChart1"/>
    <dgm:cxn modelId="{295E2B2C-D22C-4FDC-AC9D-55A86ADA4362}" type="presOf" srcId="{D4C40222-0479-4111-B615-30EFCE2CF643}" destId="{8AC2F198-5E1E-48DD-8D13-E4A0F936BE81}" srcOrd="1" destOrd="0" presId="urn:microsoft.com/office/officeart/2005/8/layout/orgChart1"/>
    <dgm:cxn modelId="{BCD9B42C-CE07-43F6-9197-278BEB300627}" type="presOf" srcId="{75A0B657-3485-45A4-801D-E884EC856399}" destId="{73E9132F-D97C-416C-8E89-56F11CC8190A}" srcOrd="0" destOrd="0" presId="urn:microsoft.com/office/officeart/2005/8/layout/orgChart1"/>
    <dgm:cxn modelId="{4503D02C-B0B4-49B5-A407-026087333DA7}" type="presOf" srcId="{D5A673C5-DC2D-431F-9B56-3369AE2C4F4B}" destId="{1EE154DA-1C6F-456A-822B-6A73A36EB2B4}" srcOrd="1" destOrd="0" presId="urn:microsoft.com/office/officeart/2005/8/layout/orgChart1"/>
    <dgm:cxn modelId="{30BFFA2E-ED4B-4F10-B9E0-A5E33F6AAC45}" srcId="{B2800F47-B861-4EC0-A7C9-F9C63E15DC75}" destId="{D387A070-B9C5-45A9-AE4B-E18110DA81B2}" srcOrd="0" destOrd="0" parTransId="{CC9CD076-FF3E-46AF-82FB-0831EBC19D87}" sibTransId="{F69275D1-3E49-4C91-895C-65874C0791B8}"/>
    <dgm:cxn modelId="{B6064F32-0C35-4F16-B666-40C9943776D2}" type="presOf" srcId="{CC9CD076-FF3E-46AF-82FB-0831EBC19D87}" destId="{C7EC4D0B-AE43-47B6-8C90-BDE3380E7C36}" srcOrd="0" destOrd="0" presId="urn:microsoft.com/office/officeart/2005/8/layout/orgChart1"/>
    <dgm:cxn modelId="{4F6E7532-BE51-4E8B-A653-F13F8F1828AC}" type="presOf" srcId="{4492F810-D6AD-41E3-8BB2-C40674DC4C25}" destId="{526A3C67-86E7-44CB-85FE-AA6F5E383A48}" srcOrd="1" destOrd="0" presId="urn:microsoft.com/office/officeart/2005/8/layout/orgChart1"/>
    <dgm:cxn modelId="{D65EFF33-1EC2-48CC-A2A4-C1A869B3E9A3}" type="presOf" srcId="{A63D0907-0EDA-42D8-BC5E-D9A1E36DBDC6}" destId="{8AA703F4-835E-4B7F-BF1D-B4CDA4B30BED}" srcOrd="0" destOrd="0" presId="urn:microsoft.com/office/officeart/2005/8/layout/orgChart1"/>
    <dgm:cxn modelId="{CBDE3834-A83F-45A7-9A1A-C8A16589BE3E}" type="presOf" srcId="{EBBDA2CE-194D-4F3D-B20C-8AF19381A59F}" destId="{CC4A038D-4AFB-4F94-B5B5-C2519BBF8A8D}" srcOrd="0" destOrd="0" presId="urn:microsoft.com/office/officeart/2005/8/layout/orgChart1"/>
    <dgm:cxn modelId="{B2BAB639-968B-419A-9222-7ACEF3B259D7}" type="presOf" srcId="{1DB00C85-AB36-4260-843F-095E75E7DDFF}" destId="{B81BF7CE-72E8-417B-A5DC-AC49B0D58198}" srcOrd="1" destOrd="0" presId="urn:microsoft.com/office/officeart/2005/8/layout/orgChart1"/>
    <dgm:cxn modelId="{2762403A-D56F-42AF-94BD-12D6C9CB8CCC}" type="presOf" srcId="{2C48728C-EA3F-48D4-B2AD-238CF4084E57}" destId="{06DFAD73-5260-4A8F-914C-D0CA7C0E991A}" srcOrd="0" destOrd="0" presId="urn:microsoft.com/office/officeart/2005/8/layout/orgChart1"/>
    <dgm:cxn modelId="{AE4A313B-B0D7-48EA-A8EE-931CF5F0B638}" type="presOf" srcId="{74E92089-105C-432C-B8C2-ABFB3E96884B}" destId="{114E603E-FB57-49ED-9620-1F27EA3A6F50}" srcOrd="0" destOrd="0" presId="urn:microsoft.com/office/officeart/2005/8/layout/orgChart1"/>
    <dgm:cxn modelId="{BCA5845D-19D4-4404-91C5-03B0A8E72207}" srcId="{C9C50091-B0D2-4FF4-B053-187158EE89C6}" destId="{2C48728C-EA3F-48D4-B2AD-238CF4084E57}" srcOrd="0" destOrd="0" parTransId="{532FDC9A-D736-4614-BB80-393023F7BF6C}" sibTransId="{3D718ECD-0496-45C8-86EF-D830DC87BFAA}"/>
    <dgm:cxn modelId="{FF05F85D-D606-41A1-9D82-F77A3609313E}" srcId="{CCD4140C-AB9E-46D1-98B3-F18775F36C41}" destId="{CE8537D6-82FB-4911-91F5-E8CC2EA66F35}" srcOrd="0" destOrd="0" parTransId="{7AD7C908-252D-4139-87A5-AFE6227A6F8E}" sibTransId="{510700AA-38FA-4234-8076-FDFC267ADC87}"/>
    <dgm:cxn modelId="{E7733D5E-B456-48E1-88A0-6EFB513BD7CE}" type="presOf" srcId="{1A12B57D-6DF6-4624-AAD6-73BD01F24B87}" destId="{B4E83521-110F-42FF-89E3-22A8EC11640C}" srcOrd="1" destOrd="0" presId="urn:microsoft.com/office/officeart/2005/8/layout/orgChart1"/>
    <dgm:cxn modelId="{692ADA5E-A876-425D-AF6A-A659F6248610}" srcId="{B2800F47-B861-4EC0-A7C9-F9C63E15DC75}" destId="{8C7E486B-2613-4D34-B10C-D8E31FEAE69B}" srcOrd="2" destOrd="0" parTransId="{494BA6AB-0E7B-4C0E-AFDA-B7F1D156F347}" sibTransId="{ED8756CF-3FBF-40D2-A9B2-F67891D45782}"/>
    <dgm:cxn modelId="{C61A4060-015E-4EE9-84D4-9D1BB57BEE5C}" type="presOf" srcId="{615D48BF-826D-4561-9B7C-99B66C03C4FF}" destId="{4760798F-86CB-4BB3-B0EF-F61D7B0081F9}" srcOrd="0" destOrd="0" presId="urn:microsoft.com/office/officeart/2005/8/layout/orgChart1"/>
    <dgm:cxn modelId="{0AC28D61-3422-45DB-B432-A8456B42C7D6}" type="presOf" srcId="{9039182C-28D6-47A8-A069-6298669AE53D}" destId="{EF2A232C-1475-4141-86A4-30D82C60A379}" srcOrd="0" destOrd="0" presId="urn:microsoft.com/office/officeart/2005/8/layout/orgChart1"/>
    <dgm:cxn modelId="{20913F42-5148-443B-8858-8F7CC7C7CA85}" type="presOf" srcId="{ACA9A0FA-A325-4022-BEAA-62DEC7E40BD3}" destId="{294FE418-6E66-4788-B92A-A99B7B9054AE}" srcOrd="0" destOrd="0" presId="urn:microsoft.com/office/officeart/2005/8/layout/orgChart1"/>
    <dgm:cxn modelId="{7996FA42-5B2E-48F5-AA5C-3B8214B6194B}" type="presOf" srcId="{85D19F55-6496-48FD-ACE7-716692B9E236}" destId="{EC5C7757-501F-4763-AAEA-CE7B664B90F4}" srcOrd="0" destOrd="0" presId="urn:microsoft.com/office/officeart/2005/8/layout/orgChart1"/>
    <dgm:cxn modelId="{92099F43-878C-4E0F-BA21-EC187F2848DE}" type="presOf" srcId="{1DB00C85-AB36-4260-843F-095E75E7DDFF}" destId="{664825DF-80F6-4AAB-8A68-97D3DA1D21B4}" srcOrd="0" destOrd="0" presId="urn:microsoft.com/office/officeart/2005/8/layout/orgChart1"/>
    <dgm:cxn modelId="{C0ACD344-722E-4913-8C7F-9F44D353D66E}" type="presOf" srcId="{19B70EF5-2CE6-4036-9F9D-DC8C66D68000}" destId="{5BE87631-4DE6-44CB-B480-1223FDA3F6A5}" srcOrd="0" destOrd="0" presId="urn:microsoft.com/office/officeart/2005/8/layout/orgChart1"/>
    <dgm:cxn modelId="{3FE75F67-7148-4B3B-8D19-D5C5CF9A992C}" type="presOf" srcId="{EBBDA2CE-194D-4F3D-B20C-8AF19381A59F}" destId="{871193A2-7BC4-41F5-B819-B7AECA6FD353}" srcOrd="1" destOrd="0" presId="urn:microsoft.com/office/officeart/2005/8/layout/orgChart1"/>
    <dgm:cxn modelId="{85114F47-51D3-40D8-B4EC-3570EB07EF91}" type="presOf" srcId="{F6E02D20-1F33-425B-9D29-56351EF004D1}" destId="{0556DC7C-5E14-45DE-918D-80A5CFB4491E}" srcOrd="0" destOrd="0" presId="urn:microsoft.com/office/officeart/2005/8/layout/orgChart1"/>
    <dgm:cxn modelId="{B2E54F49-9312-41C0-8544-FA220BC05B57}" type="presOf" srcId="{FA6E6948-B14B-40EB-BD74-1A3DE6F7C594}" destId="{ADBA8CF2-ACA5-4392-8F12-F2A9FD14F393}" srcOrd="1" destOrd="0" presId="urn:microsoft.com/office/officeart/2005/8/layout/orgChart1"/>
    <dgm:cxn modelId="{C7B37F69-E562-434A-8F9F-0EA06F86D797}" type="presOf" srcId="{94DF5931-AF42-491A-B445-3964C98AA22D}" destId="{642FA4DE-E594-4598-916B-23D962142B66}" srcOrd="0" destOrd="0" presId="urn:microsoft.com/office/officeart/2005/8/layout/orgChart1"/>
    <dgm:cxn modelId="{0327846A-AD32-46D4-9D2D-AA63F76D0278}" type="presOf" srcId="{F01775E4-F219-4E2D-A077-003362A16B85}" destId="{90EF46DF-694F-48BE-8D16-16C1E560E4D6}" srcOrd="0" destOrd="0" presId="urn:microsoft.com/office/officeart/2005/8/layout/orgChart1"/>
    <dgm:cxn modelId="{CC2D4C6C-552C-4316-A196-F7BB3E06AC98}" srcId="{FA6E6948-B14B-40EB-BD74-1A3DE6F7C594}" destId="{EBBDA2CE-194D-4F3D-B20C-8AF19381A59F}" srcOrd="2" destOrd="0" parTransId="{F6E02D20-1F33-425B-9D29-56351EF004D1}" sibTransId="{AF97B242-491D-46E6-AAE4-FF6FA829F6B7}"/>
    <dgm:cxn modelId="{0901464D-7EA2-476D-B7C8-BA9A2E3CDE8D}" srcId="{1A12B57D-6DF6-4624-AAD6-73BD01F24B87}" destId="{EDA08641-8DBC-42A9-9A1C-194D86134E2F}" srcOrd="0" destOrd="0" parTransId="{DCDD6D94-4931-4FA6-BD14-90E4A03FDE27}" sibTransId="{7638FCBA-FB20-430E-A002-BC25F0280F1B}"/>
    <dgm:cxn modelId="{D9556E4D-E6C2-456D-9D81-1D08DCE767D9}" type="presOf" srcId="{B28154BC-2C04-48D8-9F9B-23EF4B1600CC}" destId="{71D88A1C-99C5-4522-BF43-B25878F439E3}" srcOrd="0" destOrd="0" presId="urn:microsoft.com/office/officeart/2005/8/layout/orgChart1"/>
    <dgm:cxn modelId="{A539C96F-2546-42C7-AFAB-691B582C7A6F}" type="presOf" srcId="{5426FECE-B3F7-407C-BF38-1458E9E93B22}" destId="{82615693-6204-4686-9A4A-79A7D0E22F4F}" srcOrd="0" destOrd="0" presId="urn:microsoft.com/office/officeart/2005/8/layout/orgChart1"/>
    <dgm:cxn modelId="{A3B84E70-2AC6-4008-86D4-F60F3A3C1604}" type="presOf" srcId="{4FA9A5A0-0605-4DA1-833D-6A4D603CBAE8}" destId="{B7EE0286-2130-4C64-A220-C166D117F82E}" srcOrd="0" destOrd="0" presId="urn:microsoft.com/office/officeart/2005/8/layout/orgChart1"/>
    <dgm:cxn modelId="{97060771-40EB-4E73-A699-0B47BFE22319}" type="presOf" srcId="{FAB13FF3-5E17-42D4-872F-34FCD62519B4}" destId="{94B8FBD8-C83E-4EBD-847A-BB3E288C6623}" srcOrd="1" destOrd="0" presId="urn:microsoft.com/office/officeart/2005/8/layout/orgChart1"/>
    <dgm:cxn modelId="{95A64F51-EF67-43E0-8235-AC8D976898C1}" type="presOf" srcId="{DCDD6D94-4931-4FA6-BD14-90E4A03FDE27}" destId="{B8AF7CCA-3C43-4E98-91D0-573508241152}" srcOrd="0" destOrd="0" presId="urn:microsoft.com/office/officeart/2005/8/layout/orgChart1"/>
    <dgm:cxn modelId="{027B5D74-BD04-4954-8A89-2CB09FA8D2F6}" srcId="{D5A673C5-DC2D-431F-9B56-3369AE2C4F4B}" destId="{41DC1231-93AE-4372-ABED-1ABFE90B449C}" srcOrd="0" destOrd="0" parTransId="{64C17A06-F175-467F-9DC1-1916BD2AF364}" sibTransId="{71E47FA0-89CF-468B-A0A8-021C6F9375EE}"/>
    <dgm:cxn modelId="{AA424356-D6AF-41EF-BC2F-918BCCE5EC3A}" type="presOf" srcId="{532FDC9A-D736-4614-BB80-393023F7BF6C}" destId="{A91E755A-763B-4F56-8DA2-8AAB9BF83499}" srcOrd="0" destOrd="0" presId="urn:microsoft.com/office/officeart/2005/8/layout/orgChart1"/>
    <dgm:cxn modelId="{59EEBC57-6CE1-4AD9-8AB9-EB85A41520DC}" type="presOf" srcId="{4FA9A5A0-0605-4DA1-833D-6A4D603CBAE8}" destId="{F68F7127-E5A2-4A0C-B45E-68708798FC25}" srcOrd="1" destOrd="0" presId="urn:microsoft.com/office/officeart/2005/8/layout/orgChart1"/>
    <dgm:cxn modelId="{FD69177A-7969-47F4-835C-435E345B3D9F}" srcId="{DBB0A357-BB14-45E7-AD11-331B38484AC9}" destId="{643CFF90-27C1-4636-98E7-E58C3CD347CA}" srcOrd="1" destOrd="0" parTransId="{C71B4F13-5B04-4A44-B7BD-D5FE5F171B65}" sibTransId="{7B1B9A52-C8E8-4489-B967-F96D1A6B7482}"/>
    <dgm:cxn modelId="{7B095E5A-3A2E-49F3-80C7-26A61B811DFF}" type="presOf" srcId="{71600990-09D4-4648-B5AC-2A678D773542}" destId="{EC84D129-566F-430E-927D-8558E1DABF16}" srcOrd="0" destOrd="0" presId="urn:microsoft.com/office/officeart/2005/8/layout/orgChart1"/>
    <dgm:cxn modelId="{E2106F7C-22CE-4B78-B922-1847E78382E5}" type="presOf" srcId="{4F9B655A-CADB-4188-813E-E636A5B00124}" destId="{2EEEF75A-0FEB-4F95-8A84-A009DEA9C745}" srcOrd="0" destOrd="0" presId="urn:microsoft.com/office/officeart/2005/8/layout/orgChart1"/>
    <dgm:cxn modelId="{04A69681-1FA1-402D-ACD1-ADA5B1A13E97}" type="presOf" srcId="{82172C37-1342-4DE4-9189-0FDE3EBC1B85}" destId="{3A650C81-FAC9-4739-B702-FB674EDB173E}" srcOrd="0" destOrd="0" presId="urn:microsoft.com/office/officeart/2005/8/layout/orgChart1"/>
    <dgm:cxn modelId="{3E661284-06B7-43CB-836B-EBB34275977D}" type="presOf" srcId="{69C96D7E-7667-4DC9-AC6E-868961DEB287}" destId="{2B83DC9B-6BBE-4D7D-8B49-A3DB868F3BFC}" srcOrd="0" destOrd="0" presId="urn:microsoft.com/office/officeart/2005/8/layout/orgChart1"/>
    <dgm:cxn modelId="{609D4884-37A0-440A-989A-D6E48AD6492E}" type="presOf" srcId="{FE6ED78C-25ED-4520-8A2F-C606C69E9307}" destId="{276537F5-CF09-43DD-906F-1A611397AE51}" srcOrd="0" destOrd="0" presId="urn:microsoft.com/office/officeart/2005/8/layout/orgChart1"/>
    <dgm:cxn modelId="{35D08585-2A16-414D-BF92-41E852EA93E0}" type="presOf" srcId="{0E4B0396-8ECC-4275-9E90-29C96D56F20F}" destId="{858CA4EE-4B96-4285-BEF8-3DEB9F28E72C}" srcOrd="0" destOrd="0" presId="urn:microsoft.com/office/officeart/2005/8/layout/orgChart1"/>
    <dgm:cxn modelId="{9290B385-9239-466E-8E6C-BC43D01864EF}" type="presOf" srcId="{1384A2F9-0012-4D2D-9C95-F7122653391B}" destId="{971DDF17-BC6A-424B-9872-4E4A253F3591}" srcOrd="0" destOrd="0" presId="urn:microsoft.com/office/officeart/2005/8/layout/orgChart1"/>
    <dgm:cxn modelId="{AD7F3586-D64B-4B10-A1BC-702D0302DB38}" type="presOf" srcId="{41DC1231-93AE-4372-ABED-1ABFE90B449C}" destId="{992AC08F-C9A4-4A79-9A11-D7C9983B8665}" srcOrd="0" destOrd="0" presId="urn:microsoft.com/office/officeart/2005/8/layout/orgChart1"/>
    <dgm:cxn modelId="{E613B788-B8A2-463C-9C31-85FED53A8F73}" type="presOf" srcId="{51BA54DA-DB6C-49F8-A5C5-A44124CD6DDA}" destId="{B43395B8-8D3B-417A-941E-9F39A6DC1519}" srcOrd="0" destOrd="0" presId="urn:microsoft.com/office/officeart/2005/8/layout/orgChart1"/>
    <dgm:cxn modelId="{EA2A7989-B9C5-4F9E-A0F5-173A36F9CD01}" type="presOf" srcId="{8C7E486B-2613-4D34-B10C-D8E31FEAE69B}" destId="{4A20BECD-387F-49B0-98E5-DD7A141A1846}" srcOrd="1" destOrd="0" presId="urn:microsoft.com/office/officeart/2005/8/layout/orgChart1"/>
    <dgm:cxn modelId="{FE57108B-1361-41E3-A885-7650E0242F95}" type="presOf" srcId="{643CFF90-27C1-4636-98E7-E58C3CD347CA}" destId="{D1B514F4-6619-4934-B24C-242C698E2507}" srcOrd="1" destOrd="0" presId="urn:microsoft.com/office/officeart/2005/8/layout/orgChart1"/>
    <dgm:cxn modelId="{8734508C-5B02-4794-AE7A-8746CB417B4A}" srcId="{B2800F47-B861-4EC0-A7C9-F9C63E15DC75}" destId="{4F9B655A-CADB-4188-813E-E636A5B00124}" srcOrd="3" destOrd="0" parTransId="{DF129F38-9226-4D37-BD76-848C69EB02C8}" sibTransId="{972E4BD3-CE5D-4BA7-8A50-87487FEE5AFE}"/>
    <dgm:cxn modelId="{7217BF8C-B4DC-48A4-BE44-B0DAF16E4C40}" type="presOf" srcId="{D387A070-B9C5-45A9-AE4B-E18110DA81B2}" destId="{78D9265B-DBB3-4CEC-AD10-0139F9C73652}" srcOrd="1" destOrd="0" presId="urn:microsoft.com/office/officeart/2005/8/layout/orgChart1"/>
    <dgm:cxn modelId="{0613D38C-C2C9-4198-B07A-D9651D848D6A}" type="presOf" srcId="{DCC0734A-F867-4C9F-9B22-CAC7BA17D2DA}" destId="{56426AC9-3F3E-4117-99FB-79D8FBA1BF80}" srcOrd="0" destOrd="0" presId="urn:microsoft.com/office/officeart/2005/8/layout/orgChart1"/>
    <dgm:cxn modelId="{69BF458D-5D9D-4264-ACD0-3D80F5F8259E}" srcId="{8C7E486B-2613-4D34-B10C-D8E31FEAE69B}" destId="{FAB13FF3-5E17-42D4-872F-34FCD62519B4}" srcOrd="0" destOrd="0" parTransId="{94DF5931-AF42-491A-B445-3964C98AA22D}" sibTransId="{5ECCA979-F8ED-48DC-AAFF-51E1D5532B22}"/>
    <dgm:cxn modelId="{EC61318E-5CD0-4D6F-894D-A12B787C130A}" srcId="{4FA9A5A0-0605-4DA1-833D-6A4D603CBAE8}" destId="{C9C50091-B0D2-4FF4-B053-187158EE89C6}" srcOrd="0" destOrd="0" parTransId="{FCF5A66F-BC30-4638-994E-7D012AEB9B10}" sibTransId="{2FC40B5B-99F5-4B1A-BD1F-94BE180C2B53}"/>
    <dgm:cxn modelId="{0CF30B96-F8C3-4D7C-9559-440DF981CC7D}" srcId="{75A0B657-3485-45A4-801D-E884EC856399}" destId="{6DA75565-E5EC-4C9C-A052-0030EB2D63E7}" srcOrd="0" destOrd="0" parTransId="{74E92089-105C-432C-B8C2-ABFB3E96884B}" sibTransId="{3224A1C5-83B1-4C82-8F11-681E2A3DE62C}"/>
    <dgm:cxn modelId="{D5D07996-839F-41E7-8A7C-000CA240DB7B}" type="presOf" srcId="{C71B4F13-5B04-4A44-B7BD-D5FE5F171B65}" destId="{35417C53-5D3E-473E-AF6A-7D1BB21F7E90}" srcOrd="0" destOrd="0" presId="urn:microsoft.com/office/officeart/2005/8/layout/orgChart1"/>
    <dgm:cxn modelId="{67445998-F81E-4EA5-A7C1-FA2BB8BFCBE8}" type="presOf" srcId="{60CEAEBB-A208-4CA1-939E-4CF7C2E00B40}" destId="{B6516C90-E2BF-474F-A14F-722DAA753202}" srcOrd="0" destOrd="0" presId="urn:microsoft.com/office/officeart/2005/8/layout/orgChart1"/>
    <dgm:cxn modelId="{9D64B798-3692-429B-8E91-9DD55AFEC3EC}" type="presOf" srcId="{7E99C591-AF7A-4F99-9D73-12DCDA2532E0}" destId="{B3F72C72-6E87-48D6-9295-12D31A52A7FE}" srcOrd="0" destOrd="0" presId="urn:microsoft.com/office/officeart/2005/8/layout/orgChart1"/>
    <dgm:cxn modelId="{9F07259A-5027-48BC-8518-CD0505D90D20}" type="presOf" srcId="{2C48728C-EA3F-48D4-B2AD-238CF4084E57}" destId="{71E65C2A-2E1A-4D04-91D7-1CAC22C467AD}" srcOrd="1" destOrd="0" presId="urn:microsoft.com/office/officeart/2005/8/layout/orgChart1"/>
    <dgm:cxn modelId="{2D03BD9A-2063-4259-9A57-641B08060882}" type="presOf" srcId="{592EC7C6-A523-4C6C-A54F-2DA01254CF65}" destId="{19E42242-DD38-446C-A20A-CD943DCFA079}" srcOrd="0" destOrd="0" presId="urn:microsoft.com/office/officeart/2005/8/layout/orgChart1"/>
    <dgm:cxn modelId="{4DACF19C-D68C-45DA-BC16-752ED2755FC8}" type="presOf" srcId="{EDA08641-8DBC-42A9-9A1C-194D86134E2F}" destId="{EFC26840-D64A-42F2-B3FA-A5CA65EA9A30}" srcOrd="1" destOrd="0" presId="urn:microsoft.com/office/officeart/2005/8/layout/orgChart1"/>
    <dgm:cxn modelId="{A0F9199D-E18B-4A26-8AB4-4E9CD9834F14}" srcId="{DBB0A357-BB14-45E7-AD11-331B38484AC9}" destId="{4FA9A5A0-0605-4DA1-833D-6A4D603CBAE8}" srcOrd="0" destOrd="0" parTransId="{3B9EABC8-1EC2-404A-9A9F-8C8355B9D1E1}" sibTransId="{2967F1D9-F01A-4B62-AFE2-3AB6B7FD44B9}"/>
    <dgm:cxn modelId="{F2ECF8A1-DE13-4143-8BD8-9CCDA2373F4C}" type="presOf" srcId="{70F384C5-8E63-40E4-BD73-085C8EA3F588}" destId="{1804EAFD-2B5B-4080-AC0A-A7F7D9F26799}" srcOrd="0" destOrd="0" presId="urn:microsoft.com/office/officeart/2005/8/layout/orgChart1"/>
    <dgm:cxn modelId="{DC2B86A9-A033-483B-B870-03D69A2C1D04}" type="presOf" srcId="{CE8537D6-82FB-4911-91F5-E8CC2EA66F35}" destId="{60B4E6E9-3EC6-4D5C-AEA9-77855A179F1A}" srcOrd="1" destOrd="0" presId="urn:microsoft.com/office/officeart/2005/8/layout/orgChart1"/>
    <dgm:cxn modelId="{3BAA44AC-3DD8-451E-B551-E70845945B92}" srcId="{82172C37-1342-4DE4-9189-0FDE3EBC1B85}" destId="{70F384C5-8E63-40E4-BD73-085C8EA3F588}" srcOrd="0" destOrd="0" parTransId="{F01775E4-F219-4E2D-A077-003362A16B85}" sibTransId="{DD283F55-59E2-4120-987A-DEFF0090BEAC}"/>
    <dgm:cxn modelId="{971D41AD-B164-4912-8B44-41B2C945A378}" type="presOf" srcId="{A63D0907-0EDA-42D8-BC5E-D9A1E36DBDC6}" destId="{D2C0E1BE-8067-48BB-A011-7449E3CA2C81}" srcOrd="1" destOrd="0" presId="urn:microsoft.com/office/officeart/2005/8/layout/orgChart1"/>
    <dgm:cxn modelId="{82544AB3-663F-41E3-A3D6-E227607C290F}" type="presOf" srcId="{6DA75565-E5EC-4C9C-A052-0030EB2D63E7}" destId="{701D4915-1FF5-4C6B-A106-A4E559BFEEAB}" srcOrd="0" destOrd="0" presId="urn:microsoft.com/office/officeart/2005/8/layout/orgChart1"/>
    <dgm:cxn modelId="{DCCB4EB3-1376-47F9-A2F9-EEF9E9AC69C2}" type="presOf" srcId="{4492F810-D6AD-41E3-8BB2-C40674DC4C25}" destId="{66D44E34-7595-49D3-950A-02B7D6636101}" srcOrd="0" destOrd="0" presId="urn:microsoft.com/office/officeart/2005/8/layout/orgChart1"/>
    <dgm:cxn modelId="{91515AB3-9820-4E18-9193-2EB425D62C21}" srcId="{FAB13FF3-5E17-42D4-872F-34FCD62519B4}" destId="{1A12B57D-6DF6-4624-AAD6-73BD01F24B87}" srcOrd="0" destOrd="0" parTransId="{C1FCD581-DA73-406B-99ED-5818C790395F}" sibTransId="{08732BC7-C3D1-4A4C-8530-A7C50BF86897}"/>
    <dgm:cxn modelId="{4E825DB5-0981-45B1-B0C1-AC2E0DB49C69}" type="presOf" srcId="{64C17A06-F175-467F-9DC1-1916BD2AF364}" destId="{5FD75295-16DF-419A-B5C1-CE2C51C8E80F}" srcOrd="0" destOrd="0" presId="urn:microsoft.com/office/officeart/2005/8/layout/orgChart1"/>
    <dgm:cxn modelId="{A27D9CB5-0458-4BB5-970D-7FC5EB588ECD}" type="presOf" srcId="{643CFF90-27C1-4636-98E7-E58C3CD347CA}" destId="{9DA81FBC-8ADE-40BE-A274-3251758D0A66}" srcOrd="0" destOrd="0" presId="urn:microsoft.com/office/officeart/2005/8/layout/orgChart1"/>
    <dgm:cxn modelId="{04712CB6-8228-452A-81C7-994D5E719752}" type="presOf" srcId="{D5A673C5-DC2D-431F-9B56-3369AE2C4F4B}" destId="{960A4DE5-A0DD-439B-A7E0-0209CB7179BD}" srcOrd="0" destOrd="0" presId="urn:microsoft.com/office/officeart/2005/8/layout/orgChart1"/>
    <dgm:cxn modelId="{411031B7-9D44-4E70-98DA-403D9F40B144}" type="presOf" srcId="{DF129F38-9226-4D37-BD76-848C69EB02C8}" destId="{F73A0BFA-F084-4694-BCF3-1BCB10426C5C}" srcOrd="0" destOrd="0" presId="urn:microsoft.com/office/officeart/2005/8/layout/orgChart1"/>
    <dgm:cxn modelId="{3C852EB9-D875-45B0-9B53-1312C85CD071}" type="presOf" srcId="{4F9B655A-CADB-4188-813E-E636A5B00124}" destId="{5A14C953-7526-477C-9967-FE5C640CD283}" srcOrd="1" destOrd="0" presId="urn:microsoft.com/office/officeart/2005/8/layout/orgChart1"/>
    <dgm:cxn modelId="{911699BB-2A06-4BF0-BECA-8A58F6F98FBB}" srcId="{1DB00C85-AB36-4260-843F-095E75E7DDFF}" destId="{D5A673C5-DC2D-431F-9B56-3369AE2C4F4B}" srcOrd="0" destOrd="0" parTransId="{6C378515-0F8A-4282-AA70-555C4C986D4E}" sibTransId="{EB09ACD0-4072-4661-B48F-551ADBF2648B}"/>
    <dgm:cxn modelId="{E7867CBF-7CB5-48F2-818B-4EA4BE2490B9}" type="presOf" srcId="{C9C50091-B0D2-4FF4-B053-187158EE89C6}" destId="{70522119-B6FB-4D15-A656-D0DECB72F2FD}" srcOrd="1" destOrd="0" presId="urn:microsoft.com/office/officeart/2005/8/layout/orgChart1"/>
    <dgm:cxn modelId="{EFCE9ABF-7D2E-4A11-968E-201E8730405B}" srcId="{41DC1231-93AE-4372-ABED-1ABFE90B449C}" destId="{BB070364-CEC4-4534-A440-AB4C252FF9BF}" srcOrd="0" destOrd="0" parTransId="{1384A2F9-0012-4D2D-9C95-F7122653391B}" sibTransId="{AA77CB45-9A83-4411-B8CE-5FDF33B547B3}"/>
    <dgm:cxn modelId="{0D2C02C2-EFE7-4B10-AEC1-088977D57B0A}" type="presOf" srcId="{FCF5A66F-BC30-4638-994E-7D012AEB9B10}" destId="{D3B60704-FC10-4B4B-8AFC-4A4A4A59FCF9}" srcOrd="0" destOrd="0" presId="urn:microsoft.com/office/officeart/2005/8/layout/orgChart1"/>
    <dgm:cxn modelId="{F3BDC4C2-6BB7-4793-9976-A5A92F2AF50B}" type="presOf" srcId="{7E99C591-AF7A-4F99-9D73-12DCDA2532E0}" destId="{6762D843-2B6E-4092-8965-901B6342A36F}" srcOrd="1" destOrd="0" presId="urn:microsoft.com/office/officeart/2005/8/layout/orgChart1"/>
    <dgm:cxn modelId="{2F9F5AC4-C9B6-4F37-80BE-C65D9C6F0DF2}" srcId="{EBBDA2CE-194D-4F3D-B20C-8AF19381A59F}" destId="{19B70EF5-2CE6-4036-9F9D-DC8C66D68000}" srcOrd="0" destOrd="0" parTransId="{DCC0734A-F867-4C9F-9B22-CAC7BA17D2DA}" sibTransId="{F535E2E8-5A49-4D72-987D-0B67EEFC273D}"/>
    <dgm:cxn modelId="{43C73EC5-9384-429B-98F7-591BA068255A}" type="presOf" srcId="{8C7E486B-2613-4D34-B10C-D8E31FEAE69B}" destId="{0A09BE37-F619-4887-8CA5-C43BDCF039A2}" srcOrd="0" destOrd="0" presId="urn:microsoft.com/office/officeart/2005/8/layout/orgChart1"/>
    <dgm:cxn modelId="{21D4C1C9-25CB-4A73-8F24-1115B83D7B6C}" srcId="{643CFF90-27C1-4636-98E7-E58C3CD347CA}" destId="{CCD4140C-AB9E-46D1-98B3-F18775F36C41}" srcOrd="0" destOrd="0" parTransId="{9BE98F84-1409-4E35-8913-2DF9518AC65A}" sibTransId="{0AD95FA0-919E-47A3-9463-E8DF279701B1}"/>
    <dgm:cxn modelId="{B8A066CC-7E66-475A-BEDA-9DCC402CB02C}" type="presOf" srcId="{BB070364-CEC4-4534-A440-AB4C252FF9BF}" destId="{FC068375-FBDB-436E-9031-491F2C807AB2}" srcOrd="1" destOrd="0" presId="urn:microsoft.com/office/officeart/2005/8/layout/orgChart1"/>
    <dgm:cxn modelId="{955D87CE-8899-4AD9-8938-B4CDB64F428F}" type="presOf" srcId="{70F384C5-8E63-40E4-BD73-085C8EA3F588}" destId="{08D8B98E-2864-4A17-A503-80611683B480}" srcOrd="1" destOrd="0" presId="urn:microsoft.com/office/officeart/2005/8/layout/orgChart1"/>
    <dgm:cxn modelId="{9CB734CF-2AF6-4B83-B6A6-F0327FF8380E}" type="presOf" srcId="{41DC1231-93AE-4372-ABED-1ABFE90B449C}" destId="{FC82F5E8-52E2-41EE-B80F-D2692F364070}" srcOrd="1" destOrd="0" presId="urn:microsoft.com/office/officeart/2005/8/layout/orgChart1"/>
    <dgm:cxn modelId="{334D32D0-FE65-4C5F-8618-1F68CDB9E263}" type="presOf" srcId="{B2800F47-B861-4EC0-A7C9-F9C63E15DC75}" destId="{62DE9088-68C9-40F8-9389-FF56D4B1A379}" srcOrd="1" destOrd="0" presId="urn:microsoft.com/office/officeart/2005/8/layout/orgChart1"/>
    <dgm:cxn modelId="{5B7C04D2-1532-441C-B6F4-BB398754C415}" type="presOf" srcId="{1A12B57D-6DF6-4624-AAD6-73BD01F24B87}" destId="{BAFA3D25-E3CD-4965-8A5D-A7A99013C284}" srcOrd="0" destOrd="0" presId="urn:microsoft.com/office/officeart/2005/8/layout/orgChart1"/>
    <dgm:cxn modelId="{58B9B5D2-4A33-4A56-8FC3-64974CA71A4C}" type="presOf" srcId="{6C378515-0F8A-4282-AA70-555C4C986D4E}" destId="{79CB8702-62CF-408D-A854-50A9B09464B6}" srcOrd="0" destOrd="0" presId="urn:microsoft.com/office/officeart/2005/8/layout/orgChart1"/>
    <dgm:cxn modelId="{8AC99ED5-A0A0-47E5-A375-ABD37EE962EF}" type="presOf" srcId="{75A0B657-3485-45A4-801D-E884EC856399}" destId="{099C0801-A5CD-4094-8E83-BE9C74EFE9B5}" srcOrd="1" destOrd="0" presId="urn:microsoft.com/office/officeart/2005/8/layout/orgChart1"/>
    <dgm:cxn modelId="{C02A91D7-F808-40F0-A140-AE2B2FF26654}" type="presOf" srcId="{FAB13FF3-5E17-42D4-872F-34FCD62519B4}" destId="{5AC04142-20CB-4CA4-88A2-214F023AB662}" srcOrd="0" destOrd="0" presId="urn:microsoft.com/office/officeart/2005/8/layout/orgChart1"/>
    <dgm:cxn modelId="{E0CEC2D8-AD15-4452-BB0E-C396B254F3E1}" srcId="{FA6E6948-B14B-40EB-BD74-1A3DE6F7C594}" destId="{619A0561-5426-40EB-AAF5-66F7B9E71A87}" srcOrd="1" destOrd="0" parTransId="{59F94962-D632-4B3F-86FE-DBB868CB49E6}" sibTransId="{5A2A34F3-6893-4984-B01C-562DD0945A2A}"/>
    <dgm:cxn modelId="{B22F5CD9-B391-4B87-AD46-F17B9534FC41}" type="presOf" srcId="{C1FCD581-DA73-406B-99ED-5818C790395F}" destId="{D60C3B29-A561-45DE-B9BD-42853CF808D3}" srcOrd="0" destOrd="0" presId="urn:microsoft.com/office/officeart/2005/8/layout/orgChart1"/>
    <dgm:cxn modelId="{1204F7D9-A60E-4814-A0E1-659B50D18CB4}" srcId="{D4C40222-0479-4111-B615-30EFCE2CF643}" destId="{A63D0907-0EDA-42D8-BC5E-D9A1E36DBDC6}" srcOrd="0" destOrd="0" parTransId="{74511343-C356-4FC6-9B95-F2B076881FB7}" sibTransId="{4F7F114C-539D-443B-B35C-2C8D8189F320}"/>
    <dgm:cxn modelId="{37A19DDA-E07F-4BBB-9D8C-A16CF1CE5F32}" srcId="{A63D0907-0EDA-42D8-BC5E-D9A1E36DBDC6}" destId="{DBB0A357-BB14-45E7-AD11-331B38484AC9}" srcOrd="0" destOrd="0" parTransId="{69C96D7E-7667-4DC9-AC6E-868961DEB287}" sibTransId="{FCD80A91-E14A-452E-BC5A-5F16226E6827}"/>
    <dgm:cxn modelId="{DF2315DB-D4AC-484A-B4D1-253FDC49CFC6}" type="presOf" srcId="{CCD4140C-AB9E-46D1-98B3-F18775F36C41}" destId="{0B498A68-07C7-4577-90BD-87D8D81D4998}" srcOrd="0" destOrd="0" presId="urn:microsoft.com/office/officeart/2005/8/layout/orgChart1"/>
    <dgm:cxn modelId="{2D39D7DC-2B73-49A7-9D39-884AEF4598FD}" type="presOf" srcId="{6DA75565-E5EC-4C9C-A052-0030EB2D63E7}" destId="{58FAF7DE-E310-4352-AC4D-88FBCCE67DF4}" srcOrd="1" destOrd="0" presId="urn:microsoft.com/office/officeart/2005/8/layout/orgChart1"/>
    <dgm:cxn modelId="{C9D47BDF-F50B-403A-BAD1-0A19CD350EF9}" type="presOf" srcId="{FA6E6948-B14B-40EB-BD74-1A3DE6F7C594}" destId="{D5FA228F-3646-405C-9772-A359F1538BC9}" srcOrd="0" destOrd="0" presId="urn:microsoft.com/office/officeart/2005/8/layout/orgChart1"/>
    <dgm:cxn modelId="{9880B6DF-E1E1-4FFC-97D9-1F6BE9F79490}" srcId="{D387A070-B9C5-45A9-AE4B-E18110DA81B2}" destId="{82172C37-1342-4DE4-9189-0FDE3EBC1B85}" srcOrd="0" destOrd="0" parTransId="{51ACEA05-A03C-466B-AA3E-6D046BDC0EDE}" sibTransId="{857D0B79-6CC2-4044-84A0-5A6D7CA141F0}"/>
    <dgm:cxn modelId="{BD4B67E0-F8A1-4184-ACCA-727A49944859}" type="presOf" srcId="{CCD4140C-AB9E-46D1-98B3-F18775F36C41}" destId="{DB4C8FCA-959E-45DB-8DC2-F2CD761F6BE6}" srcOrd="1" destOrd="0" presId="urn:microsoft.com/office/officeart/2005/8/layout/orgChart1"/>
    <dgm:cxn modelId="{E3EE31E9-A4C9-4C7C-ADE7-AF9835BA2FA1}" type="presOf" srcId="{D4C40222-0479-4111-B615-30EFCE2CF643}" destId="{C24F9236-2BC7-4579-9B59-0DC6EFF4985D}" srcOrd="0" destOrd="0" presId="urn:microsoft.com/office/officeart/2005/8/layout/orgChart1"/>
    <dgm:cxn modelId="{EE8879EB-90FC-45B5-9DE0-1C9B654F591D}" srcId="{0E4B0396-8ECC-4275-9E90-29C96D56F20F}" destId="{D4C40222-0479-4111-B615-30EFCE2CF643}" srcOrd="0" destOrd="0" parTransId="{885FB5D9-2786-40E1-A27A-7FE77930464F}" sibTransId="{BDB81BE7-64F3-4CA4-A019-E8C2D9A9896A}"/>
    <dgm:cxn modelId="{95D5E9EB-D3E8-4A83-BBD3-E849CD7A9518}" type="presOf" srcId="{DBB0A357-BB14-45E7-AD11-331B38484AC9}" destId="{40BA9F08-85A5-469D-A58B-970D2FAC22C0}" srcOrd="1" destOrd="0" presId="urn:microsoft.com/office/officeart/2005/8/layout/orgChart1"/>
    <dgm:cxn modelId="{68C83AEE-3F04-4C2E-9C55-75AB745B31C4}" type="presOf" srcId="{619A0561-5426-40EB-AAF5-66F7B9E71A87}" destId="{F04DE570-FA37-448E-B55E-AD68F437B4E6}" srcOrd="1" destOrd="0" presId="urn:microsoft.com/office/officeart/2005/8/layout/orgChart1"/>
    <dgm:cxn modelId="{801867EE-4258-4DBE-A5BA-19CEDA0856DB}" type="presOf" srcId="{B2800F47-B861-4EC0-A7C9-F9C63E15DC75}" destId="{C46A61C5-7988-47A4-BC25-60F6E6EBC5E5}" srcOrd="0" destOrd="0" presId="urn:microsoft.com/office/officeart/2005/8/layout/orgChart1"/>
    <dgm:cxn modelId="{3945E4EF-06AB-4C9F-B0C0-A8533EEC24E9}" srcId="{D4C40222-0479-4111-B615-30EFCE2CF643}" destId="{FA6E6948-B14B-40EB-BD74-1A3DE6F7C594}" srcOrd="1" destOrd="0" parTransId="{ACA9A0FA-A325-4022-BEAA-62DEC7E40BD3}" sibTransId="{1F1990B0-99FB-487D-AB00-F3C65FF56A00}"/>
    <dgm:cxn modelId="{36F1E8F0-5CE6-4C46-AB6C-F1A9B39EA95D}" srcId="{FA6E6948-B14B-40EB-BD74-1A3DE6F7C594}" destId="{7E99C591-AF7A-4F99-9D73-12DCDA2532E0}" srcOrd="0" destOrd="0" parTransId="{60CEAEBB-A208-4CA1-939E-4CF7C2E00B40}" sibTransId="{DADE0008-91DD-4BA1-A849-7F11AC597B85}"/>
    <dgm:cxn modelId="{E63A66F3-A471-4054-A546-A621BB8C62CA}" type="presOf" srcId="{619A0561-5426-40EB-AAF5-66F7B9E71A87}" destId="{A8148BA3-EADB-4D24-9448-A2EB3675885E}" srcOrd="0" destOrd="0" presId="urn:microsoft.com/office/officeart/2005/8/layout/orgChart1"/>
    <dgm:cxn modelId="{7F5575F4-F9ED-4689-B59D-0E7E0D3476C5}" type="presOf" srcId="{CE8537D6-82FB-4911-91F5-E8CC2EA66F35}" destId="{480CF222-EE68-43C9-B7E6-13638AEE57DB}" srcOrd="0" destOrd="0" presId="urn:microsoft.com/office/officeart/2005/8/layout/orgChart1"/>
    <dgm:cxn modelId="{BFD6EAF5-2B39-41F6-B11B-A980A5A32AA1}" srcId="{19B70EF5-2CE6-4036-9F9D-DC8C66D68000}" destId="{4492F810-D6AD-41E3-8BB2-C40674DC4C25}" srcOrd="0" destOrd="0" parTransId="{592EC7C6-A523-4C6C-A54F-2DA01254CF65}" sibTransId="{4232A839-3DA9-479B-89D9-AE807A4536E9}"/>
    <dgm:cxn modelId="{D6BB0CF7-4B58-4059-A7FC-A17C09BC8278}" type="presOf" srcId="{EFDC3C2A-4E72-471A-A4CF-813373EB545E}" destId="{B7656414-BD61-4817-907A-B80804111F4A}" srcOrd="0" destOrd="0" presId="urn:microsoft.com/office/officeart/2005/8/layout/orgChart1"/>
    <dgm:cxn modelId="{23CA6CF7-EF64-478E-AAA3-E76F9C4F6B6A}" type="presOf" srcId="{9BE98F84-1409-4E35-8913-2DF9518AC65A}" destId="{D2E429F6-33BA-4DF7-9951-CD439D79F049}" srcOrd="0" destOrd="0" presId="urn:microsoft.com/office/officeart/2005/8/layout/orgChart1"/>
    <dgm:cxn modelId="{0341F4F8-832A-471E-AAAF-27D7D5427B7A}" srcId="{7E99C591-AF7A-4F99-9D73-12DCDA2532E0}" destId="{75A0B657-3485-45A4-801D-E884EC856399}" srcOrd="0" destOrd="0" parTransId="{FE6ED78C-25ED-4520-8A2F-C606C69E9307}" sibTransId="{6476724B-BEE7-4A6D-AC62-DCDAB30B90AB}"/>
    <dgm:cxn modelId="{DC79BAFB-78C0-49F6-AAE9-98267208297A}" type="presOf" srcId="{EFDC3C2A-4E72-471A-A4CF-813373EB545E}" destId="{AC6A164A-83D9-4A03-B5E2-3DC63F13267A}" srcOrd="1" destOrd="0" presId="urn:microsoft.com/office/officeart/2005/8/layout/orgChart1"/>
    <dgm:cxn modelId="{5FD095FD-3701-49CE-BC35-857F8EE10E16}" type="presOf" srcId="{494BA6AB-0E7B-4C0E-AFDA-B7F1D156F347}" destId="{26AF7091-2336-431F-9492-187F2861F780}" srcOrd="0" destOrd="0" presId="urn:microsoft.com/office/officeart/2005/8/layout/orgChart1"/>
    <dgm:cxn modelId="{B4CA11FF-ADF0-4312-BC56-FAB956DEB784}" type="presOf" srcId="{3B9EABC8-1EC2-404A-9A9F-8C8355B9D1E1}" destId="{53C8ADAE-C612-4E8B-B26F-34BEDB4FF22B}" srcOrd="0" destOrd="0" presId="urn:microsoft.com/office/officeart/2005/8/layout/orgChart1"/>
    <dgm:cxn modelId="{F6F0274E-2058-4094-B062-79D779056146}" type="presParOf" srcId="{858CA4EE-4B96-4285-BEF8-3DEB9F28E72C}" destId="{EEBECA8A-5923-472B-B406-7361DE6F0159}" srcOrd="0" destOrd="0" presId="urn:microsoft.com/office/officeart/2005/8/layout/orgChart1"/>
    <dgm:cxn modelId="{16833CBE-67BB-4D5E-BE3A-1E36ED75B723}" type="presParOf" srcId="{EEBECA8A-5923-472B-B406-7361DE6F0159}" destId="{3AACE3C8-6C0D-48A3-ABBD-DB699C6A4EE3}" srcOrd="0" destOrd="0" presId="urn:microsoft.com/office/officeart/2005/8/layout/orgChart1"/>
    <dgm:cxn modelId="{0B7C0DC9-118C-472E-8BE5-41445428D24A}" type="presParOf" srcId="{3AACE3C8-6C0D-48A3-ABBD-DB699C6A4EE3}" destId="{C24F9236-2BC7-4579-9B59-0DC6EFF4985D}" srcOrd="0" destOrd="0" presId="urn:microsoft.com/office/officeart/2005/8/layout/orgChart1"/>
    <dgm:cxn modelId="{C3EFD256-CF43-4BF7-B79C-D3782BC0AF2B}" type="presParOf" srcId="{3AACE3C8-6C0D-48A3-ABBD-DB699C6A4EE3}" destId="{8AC2F198-5E1E-48DD-8D13-E4A0F936BE81}" srcOrd="1" destOrd="0" presId="urn:microsoft.com/office/officeart/2005/8/layout/orgChart1"/>
    <dgm:cxn modelId="{D2AE71E7-645D-4EF7-901E-6822C0DAA43A}" type="presParOf" srcId="{EEBECA8A-5923-472B-B406-7361DE6F0159}" destId="{264D15FB-A46F-40F4-9BD2-69C94B112023}" srcOrd="1" destOrd="0" presId="urn:microsoft.com/office/officeart/2005/8/layout/orgChart1"/>
    <dgm:cxn modelId="{1A2950A1-09D3-4A9B-8F65-5E108ADDD669}" type="presParOf" srcId="{264D15FB-A46F-40F4-9BD2-69C94B112023}" destId="{F511A4FE-E99F-4EB5-ADF8-36F33839C12B}" srcOrd="0" destOrd="0" presId="urn:microsoft.com/office/officeart/2005/8/layout/orgChart1"/>
    <dgm:cxn modelId="{5F3A221F-400F-4D75-9218-D7EF580FF83E}" type="presParOf" srcId="{264D15FB-A46F-40F4-9BD2-69C94B112023}" destId="{B9BF4C8D-06F4-4072-AC41-C519B78BD0DC}" srcOrd="1" destOrd="0" presId="urn:microsoft.com/office/officeart/2005/8/layout/orgChart1"/>
    <dgm:cxn modelId="{1608058D-B153-4EF5-ACA4-36B3CA2C1576}" type="presParOf" srcId="{B9BF4C8D-06F4-4072-AC41-C519B78BD0DC}" destId="{E209E6B3-78CB-424F-AF28-8F023413EAE1}" srcOrd="0" destOrd="0" presId="urn:microsoft.com/office/officeart/2005/8/layout/orgChart1"/>
    <dgm:cxn modelId="{8E3DA372-7B96-48D2-929E-C01067F22ACA}" type="presParOf" srcId="{E209E6B3-78CB-424F-AF28-8F023413EAE1}" destId="{8AA703F4-835E-4B7F-BF1D-B4CDA4B30BED}" srcOrd="0" destOrd="0" presId="urn:microsoft.com/office/officeart/2005/8/layout/orgChart1"/>
    <dgm:cxn modelId="{DA319F6B-FC9A-4FE7-8B86-98394DAB2458}" type="presParOf" srcId="{E209E6B3-78CB-424F-AF28-8F023413EAE1}" destId="{D2C0E1BE-8067-48BB-A011-7449E3CA2C81}" srcOrd="1" destOrd="0" presId="urn:microsoft.com/office/officeart/2005/8/layout/orgChart1"/>
    <dgm:cxn modelId="{5629C68A-B059-49CF-BB9E-93E91F186CBC}" type="presParOf" srcId="{B9BF4C8D-06F4-4072-AC41-C519B78BD0DC}" destId="{A0C6721D-5FE8-41A5-B7A8-097D37F789F7}" srcOrd="1" destOrd="0" presId="urn:microsoft.com/office/officeart/2005/8/layout/orgChart1"/>
    <dgm:cxn modelId="{944DCAAD-766B-4157-81E7-7AF3CBA71527}" type="presParOf" srcId="{A0C6721D-5FE8-41A5-B7A8-097D37F789F7}" destId="{2B83DC9B-6BBE-4D7D-8B49-A3DB868F3BFC}" srcOrd="0" destOrd="0" presId="urn:microsoft.com/office/officeart/2005/8/layout/orgChart1"/>
    <dgm:cxn modelId="{963439AF-9D26-4D23-B5A3-C4706E520F9E}" type="presParOf" srcId="{A0C6721D-5FE8-41A5-B7A8-097D37F789F7}" destId="{BB196A27-9D80-4AA8-9EFE-050952DE508A}" srcOrd="1" destOrd="0" presId="urn:microsoft.com/office/officeart/2005/8/layout/orgChart1"/>
    <dgm:cxn modelId="{9F5C9761-97BB-43B3-818E-A9A48752E08B}" type="presParOf" srcId="{BB196A27-9D80-4AA8-9EFE-050952DE508A}" destId="{4858C46E-5958-4B80-A78E-90831419A71C}" srcOrd="0" destOrd="0" presId="urn:microsoft.com/office/officeart/2005/8/layout/orgChart1"/>
    <dgm:cxn modelId="{6A2B6B80-0E59-487D-9F04-FC6B7F13E2F6}" type="presParOf" srcId="{4858C46E-5958-4B80-A78E-90831419A71C}" destId="{FA420312-82F2-474F-821E-B31F73074A20}" srcOrd="0" destOrd="0" presId="urn:microsoft.com/office/officeart/2005/8/layout/orgChart1"/>
    <dgm:cxn modelId="{179F562F-956F-437D-A642-F0369CB22436}" type="presParOf" srcId="{4858C46E-5958-4B80-A78E-90831419A71C}" destId="{40BA9F08-85A5-469D-A58B-970D2FAC22C0}" srcOrd="1" destOrd="0" presId="urn:microsoft.com/office/officeart/2005/8/layout/orgChart1"/>
    <dgm:cxn modelId="{21941E35-B536-4BD9-8A08-55458F96A537}" type="presParOf" srcId="{BB196A27-9D80-4AA8-9EFE-050952DE508A}" destId="{2E294352-4C37-4C7A-9F13-F14F74138D86}" srcOrd="1" destOrd="0" presId="urn:microsoft.com/office/officeart/2005/8/layout/orgChart1"/>
    <dgm:cxn modelId="{D00F6BD4-2323-49EF-8010-34CD7EAB3174}" type="presParOf" srcId="{2E294352-4C37-4C7A-9F13-F14F74138D86}" destId="{53C8ADAE-C612-4E8B-B26F-34BEDB4FF22B}" srcOrd="0" destOrd="0" presId="urn:microsoft.com/office/officeart/2005/8/layout/orgChart1"/>
    <dgm:cxn modelId="{F188A8ED-002E-4425-94C7-841C877EC9BD}" type="presParOf" srcId="{2E294352-4C37-4C7A-9F13-F14F74138D86}" destId="{8681E343-62A4-4AE4-86FB-231910B724F0}" srcOrd="1" destOrd="0" presId="urn:microsoft.com/office/officeart/2005/8/layout/orgChart1"/>
    <dgm:cxn modelId="{435FC239-3722-49DE-9101-B827C609334F}" type="presParOf" srcId="{8681E343-62A4-4AE4-86FB-231910B724F0}" destId="{17016B75-3734-4564-B96D-C691AEC3B4F0}" srcOrd="0" destOrd="0" presId="urn:microsoft.com/office/officeart/2005/8/layout/orgChart1"/>
    <dgm:cxn modelId="{4E197A7A-DDDB-4374-AFF4-D6F2724BFDE3}" type="presParOf" srcId="{17016B75-3734-4564-B96D-C691AEC3B4F0}" destId="{B7EE0286-2130-4C64-A220-C166D117F82E}" srcOrd="0" destOrd="0" presId="urn:microsoft.com/office/officeart/2005/8/layout/orgChart1"/>
    <dgm:cxn modelId="{1390561A-3431-4D8A-BFBA-5E4E29A93567}" type="presParOf" srcId="{17016B75-3734-4564-B96D-C691AEC3B4F0}" destId="{F68F7127-E5A2-4A0C-B45E-68708798FC25}" srcOrd="1" destOrd="0" presId="urn:microsoft.com/office/officeart/2005/8/layout/orgChart1"/>
    <dgm:cxn modelId="{BDBFDF84-2854-4FF6-95DD-37D6DDF274A1}" type="presParOf" srcId="{8681E343-62A4-4AE4-86FB-231910B724F0}" destId="{29482360-068E-47F0-8032-BA2607439BEE}" srcOrd="1" destOrd="0" presId="urn:microsoft.com/office/officeart/2005/8/layout/orgChart1"/>
    <dgm:cxn modelId="{1EB427F0-1A1B-4C8F-B152-5A6DF938EBDD}" type="presParOf" srcId="{29482360-068E-47F0-8032-BA2607439BEE}" destId="{D3B60704-FC10-4B4B-8AFC-4A4A4A59FCF9}" srcOrd="0" destOrd="0" presId="urn:microsoft.com/office/officeart/2005/8/layout/orgChart1"/>
    <dgm:cxn modelId="{13783788-C636-48C5-BD12-6126744B7C59}" type="presParOf" srcId="{29482360-068E-47F0-8032-BA2607439BEE}" destId="{28F4BA47-C1B3-4548-9EC7-34DA18EEEA6A}" srcOrd="1" destOrd="0" presId="urn:microsoft.com/office/officeart/2005/8/layout/orgChart1"/>
    <dgm:cxn modelId="{00C21A8A-641D-4281-A3E7-8816BC6DD39B}" type="presParOf" srcId="{28F4BA47-C1B3-4548-9EC7-34DA18EEEA6A}" destId="{02FF5335-B41B-4C20-B823-FF2D2059EC72}" srcOrd="0" destOrd="0" presId="urn:microsoft.com/office/officeart/2005/8/layout/orgChart1"/>
    <dgm:cxn modelId="{00C97FEF-DF68-4E2D-ADF8-432F986510FA}" type="presParOf" srcId="{02FF5335-B41B-4C20-B823-FF2D2059EC72}" destId="{DDD35289-A887-4BE1-9E71-773469198C71}" srcOrd="0" destOrd="0" presId="urn:microsoft.com/office/officeart/2005/8/layout/orgChart1"/>
    <dgm:cxn modelId="{DA92DF58-8591-48D0-AFA5-53E007B2D2A2}" type="presParOf" srcId="{02FF5335-B41B-4C20-B823-FF2D2059EC72}" destId="{70522119-B6FB-4D15-A656-D0DECB72F2FD}" srcOrd="1" destOrd="0" presId="urn:microsoft.com/office/officeart/2005/8/layout/orgChart1"/>
    <dgm:cxn modelId="{386A4AC9-DA60-458B-B7B7-3F5F6737FD94}" type="presParOf" srcId="{28F4BA47-C1B3-4548-9EC7-34DA18EEEA6A}" destId="{5E55509B-6615-4A68-9529-460A1A4CADD3}" srcOrd="1" destOrd="0" presId="urn:microsoft.com/office/officeart/2005/8/layout/orgChart1"/>
    <dgm:cxn modelId="{E9AEEA36-A1B4-4CB6-BE8C-7E3525900849}" type="presParOf" srcId="{5E55509B-6615-4A68-9529-460A1A4CADD3}" destId="{A91E755A-763B-4F56-8DA2-8AAB9BF83499}" srcOrd="0" destOrd="0" presId="urn:microsoft.com/office/officeart/2005/8/layout/orgChart1"/>
    <dgm:cxn modelId="{DFFFE416-0C8B-4E2F-9DCA-1F093EE5AC38}" type="presParOf" srcId="{5E55509B-6615-4A68-9529-460A1A4CADD3}" destId="{655A5283-05CC-40F3-86F8-FFFCA5673FA6}" srcOrd="1" destOrd="0" presId="urn:microsoft.com/office/officeart/2005/8/layout/orgChart1"/>
    <dgm:cxn modelId="{206616B2-797E-4009-A9EC-EDC7A0C8D596}" type="presParOf" srcId="{655A5283-05CC-40F3-86F8-FFFCA5673FA6}" destId="{74CA9120-EB03-4F36-80FE-DC73F337F94D}" srcOrd="0" destOrd="0" presId="urn:microsoft.com/office/officeart/2005/8/layout/orgChart1"/>
    <dgm:cxn modelId="{DF935760-AE46-4061-903D-AD0B9AD80081}" type="presParOf" srcId="{74CA9120-EB03-4F36-80FE-DC73F337F94D}" destId="{06DFAD73-5260-4A8F-914C-D0CA7C0E991A}" srcOrd="0" destOrd="0" presId="urn:microsoft.com/office/officeart/2005/8/layout/orgChart1"/>
    <dgm:cxn modelId="{C8D74A82-C656-4F54-AE16-B57D11A84296}" type="presParOf" srcId="{74CA9120-EB03-4F36-80FE-DC73F337F94D}" destId="{71E65C2A-2E1A-4D04-91D7-1CAC22C467AD}" srcOrd="1" destOrd="0" presId="urn:microsoft.com/office/officeart/2005/8/layout/orgChart1"/>
    <dgm:cxn modelId="{19341FCF-CBB3-4E6C-818F-22A365332688}" type="presParOf" srcId="{655A5283-05CC-40F3-86F8-FFFCA5673FA6}" destId="{9E1DCECE-2D24-48F5-AD08-3BCEEE92D5E0}" srcOrd="1" destOrd="0" presId="urn:microsoft.com/office/officeart/2005/8/layout/orgChart1"/>
    <dgm:cxn modelId="{AD5692A7-8689-448C-99AE-7B2D744AF93B}" type="presParOf" srcId="{655A5283-05CC-40F3-86F8-FFFCA5673FA6}" destId="{0F115F9A-C13F-4C37-8143-03CF7171325D}" srcOrd="2" destOrd="0" presId="urn:microsoft.com/office/officeart/2005/8/layout/orgChart1"/>
    <dgm:cxn modelId="{A5890DB2-D540-49CA-9B0A-AF527CBE5A7D}" type="presParOf" srcId="{28F4BA47-C1B3-4548-9EC7-34DA18EEEA6A}" destId="{957F653F-F175-4A37-B72F-0F919D6FAAD0}" srcOrd="2" destOrd="0" presId="urn:microsoft.com/office/officeart/2005/8/layout/orgChart1"/>
    <dgm:cxn modelId="{BAFE1EAC-9AF9-4B02-A9B3-4AD05EE198E1}" type="presParOf" srcId="{8681E343-62A4-4AE4-86FB-231910B724F0}" destId="{41D1A51D-D703-4E39-83D9-12BC7BC12A1A}" srcOrd="2" destOrd="0" presId="urn:microsoft.com/office/officeart/2005/8/layout/orgChart1"/>
    <dgm:cxn modelId="{99618B34-DA1F-4BAA-A0EB-75FA39AB8A61}" type="presParOf" srcId="{2E294352-4C37-4C7A-9F13-F14F74138D86}" destId="{35417C53-5D3E-473E-AF6A-7D1BB21F7E90}" srcOrd="2" destOrd="0" presId="urn:microsoft.com/office/officeart/2005/8/layout/orgChart1"/>
    <dgm:cxn modelId="{D4697368-D6C5-482E-BD20-D8A62AD7D1F4}" type="presParOf" srcId="{2E294352-4C37-4C7A-9F13-F14F74138D86}" destId="{0EDD486F-004C-410B-8CF7-4253E955CC8F}" srcOrd="3" destOrd="0" presId="urn:microsoft.com/office/officeart/2005/8/layout/orgChart1"/>
    <dgm:cxn modelId="{78D62BEF-7FF5-4B12-A2C8-7553E4CC2A24}" type="presParOf" srcId="{0EDD486F-004C-410B-8CF7-4253E955CC8F}" destId="{1D27FC91-FD24-40AC-96B2-8CEE7A921FB5}" srcOrd="0" destOrd="0" presId="urn:microsoft.com/office/officeart/2005/8/layout/orgChart1"/>
    <dgm:cxn modelId="{9774E64F-76A0-4448-B561-4DCA4A26346B}" type="presParOf" srcId="{1D27FC91-FD24-40AC-96B2-8CEE7A921FB5}" destId="{9DA81FBC-8ADE-40BE-A274-3251758D0A66}" srcOrd="0" destOrd="0" presId="urn:microsoft.com/office/officeart/2005/8/layout/orgChart1"/>
    <dgm:cxn modelId="{8B789AB4-D473-4E56-9EF3-4FE39FB4FC69}" type="presParOf" srcId="{1D27FC91-FD24-40AC-96B2-8CEE7A921FB5}" destId="{D1B514F4-6619-4934-B24C-242C698E2507}" srcOrd="1" destOrd="0" presId="urn:microsoft.com/office/officeart/2005/8/layout/orgChart1"/>
    <dgm:cxn modelId="{CA9AC902-4410-4547-BCA6-ABB021C49C1A}" type="presParOf" srcId="{0EDD486F-004C-410B-8CF7-4253E955CC8F}" destId="{C7EEB5A4-BD7D-4DE9-95F5-B556343C814D}" srcOrd="1" destOrd="0" presId="urn:microsoft.com/office/officeart/2005/8/layout/orgChart1"/>
    <dgm:cxn modelId="{0D9CBBE2-C421-40B8-A643-13D790D27713}" type="presParOf" srcId="{C7EEB5A4-BD7D-4DE9-95F5-B556343C814D}" destId="{D2E429F6-33BA-4DF7-9951-CD439D79F049}" srcOrd="0" destOrd="0" presId="urn:microsoft.com/office/officeart/2005/8/layout/orgChart1"/>
    <dgm:cxn modelId="{DF1A61ED-56FE-4AE2-9654-FD0A3CBA8279}" type="presParOf" srcId="{C7EEB5A4-BD7D-4DE9-95F5-B556343C814D}" destId="{8BC9390C-9605-4BC7-9137-1A031CD9DFA2}" srcOrd="1" destOrd="0" presId="urn:microsoft.com/office/officeart/2005/8/layout/orgChart1"/>
    <dgm:cxn modelId="{E38541C1-030D-403E-ADCF-D73A6E90BF2E}" type="presParOf" srcId="{8BC9390C-9605-4BC7-9137-1A031CD9DFA2}" destId="{B4EC000A-1CED-4D16-8C55-F499DFA8D86A}" srcOrd="0" destOrd="0" presId="urn:microsoft.com/office/officeart/2005/8/layout/orgChart1"/>
    <dgm:cxn modelId="{4A01DFC8-73AA-4BDA-BD71-E8D8FD33ED69}" type="presParOf" srcId="{B4EC000A-1CED-4D16-8C55-F499DFA8D86A}" destId="{0B498A68-07C7-4577-90BD-87D8D81D4998}" srcOrd="0" destOrd="0" presId="urn:microsoft.com/office/officeart/2005/8/layout/orgChart1"/>
    <dgm:cxn modelId="{156C52C0-F34C-495E-ACBD-A02A8DBC0B9A}" type="presParOf" srcId="{B4EC000A-1CED-4D16-8C55-F499DFA8D86A}" destId="{DB4C8FCA-959E-45DB-8DC2-F2CD761F6BE6}" srcOrd="1" destOrd="0" presId="urn:microsoft.com/office/officeart/2005/8/layout/orgChart1"/>
    <dgm:cxn modelId="{2D02B242-F996-4B4F-913A-127C1C6A437C}" type="presParOf" srcId="{8BC9390C-9605-4BC7-9137-1A031CD9DFA2}" destId="{A33691D8-6F10-4169-B720-31EC4A24A5FC}" srcOrd="1" destOrd="0" presId="urn:microsoft.com/office/officeart/2005/8/layout/orgChart1"/>
    <dgm:cxn modelId="{33B790DB-F1A9-4CCD-BBDC-42F698750547}" type="presParOf" srcId="{A33691D8-6F10-4169-B720-31EC4A24A5FC}" destId="{FC7CB98A-CD47-452E-B89B-286882F9920D}" srcOrd="0" destOrd="0" presId="urn:microsoft.com/office/officeart/2005/8/layout/orgChart1"/>
    <dgm:cxn modelId="{B3F94CB2-405E-4A45-8711-E1395C0EE179}" type="presParOf" srcId="{A33691D8-6F10-4169-B720-31EC4A24A5FC}" destId="{D9706BBE-4213-4BAD-A586-1F2551FFD685}" srcOrd="1" destOrd="0" presId="urn:microsoft.com/office/officeart/2005/8/layout/orgChart1"/>
    <dgm:cxn modelId="{CBA2E68D-8DE0-4084-8389-CCA5E0D6BDA9}" type="presParOf" srcId="{D9706BBE-4213-4BAD-A586-1F2551FFD685}" destId="{ACB6D673-EB9D-4DDC-A50D-A7D0EF5DB3A7}" srcOrd="0" destOrd="0" presId="urn:microsoft.com/office/officeart/2005/8/layout/orgChart1"/>
    <dgm:cxn modelId="{0BB9ED3D-DA35-4952-BA32-1EB11A34F919}" type="presParOf" srcId="{ACB6D673-EB9D-4DDC-A50D-A7D0EF5DB3A7}" destId="{480CF222-EE68-43C9-B7E6-13638AEE57DB}" srcOrd="0" destOrd="0" presId="urn:microsoft.com/office/officeart/2005/8/layout/orgChart1"/>
    <dgm:cxn modelId="{AD6C2327-9567-4331-A170-4F6B3B299D29}" type="presParOf" srcId="{ACB6D673-EB9D-4DDC-A50D-A7D0EF5DB3A7}" destId="{60B4E6E9-3EC6-4D5C-AEA9-77855A179F1A}" srcOrd="1" destOrd="0" presId="urn:microsoft.com/office/officeart/2005/8/layout/orgChart1"/>
    <dgm:cxn modelId="{23152087-328E-48F5-B283-61C4E201A7FD}" type="presParOf" srcId="{D9706BBE-4213-4BAD-A586-1F2551FFD685}" destId="{4893F6B8-309B-4D63-A450-CCB18E770B56}" srcOrd="1" destOrd="0" presId="urn:microsoft.com/office/officeart/2005/8/layout/orgChart1"/>
    <dgm:cxn modelId="{A2569298-4320-468D-B8CE-DE1BD7C54153}" type="presParOf" srcId="{D9706BBE-4213-4BAD-A586-1F2551FFD685}" destId="{03CD084F-202D-4647-964C-D826966C3A30}" srcOrd="2" destOrd="0" presId="urn:microsoft.com/office/officeart/2005/8/layout/orgChart1"/>
    <dgm:cxn modelId="{F061487B-EA84-4A2E-B203-A5C328166EB2}" type="presParOf" srcId="{8BC9390C-9605-4BC7-9137-1A031CD9DFA2}" destId="{75B2E619-9D94-42B8-9485-FC696BE7CE6A}" srcOrd="2" destOrd="0" presId="urn:microsoft.com/office/officeart/2005/8/layout/orgChart1"/>
    <dgm:cxn modelId="{E579CE45-A45E-4C56-B95E-6419CDDFA377}" type="presParOf" srcId="{0EDD486F-004C-410B-8CF7-4253E955CC8F}" destId="{64236352-96AB-4883-BD48-E836140D40FD}" srcOrd="2" destOrd="0" presId="urn:microsoft.com/office/officeart/2005/8/layout/orgChart1"/>
    <dgm:cxn modelId="{BAFEAFD9-FADC-4964-B8EC-388B7C31A674}" type="presParOf" srcId="{BB196A27-9D80-4AA8-9EFE-050952DE508A}" destId="{8D5D3FA8-793C-47DC-8F49-F8B8B1746B7E}" srcOrd="2" destOrd="0" presId="urn:microsoft.com/office/officeart/2005/8/layout/orgChart1"/>
    <dgm:cxn modelId="{A0D5CE5A-1910-4400-A535-89DD880EC72A}" type="presParOf" srcId="{B9BF4C8D-06F4-4072-AC41-C519B78BD0DC}" destId="{0148A823-9DC7-4187-AE71-57B1ADD011BD}" srcOrd="2" destOrd="0" presId="urn:microsoft.com/office/officeart/2005/8/layout/orgChart1"/>
    <dgm:cxn modelId="{E9F33D97-FE5D-4CE8-81CE-77C7F43BF5EF}" type="presParOf" srcId="{264D15FB-A46F-40F4-9BD2-69C94B112023}" destId="{294FE418-6E66-4788-B92A-A99B7B9054AE}" srcOrd="2" destOrd="0" presId="urn:microsoft.com/office/officeart/2005/8/layout/orgChart1"/>
    <dgm:cxn modelId="{8F2656CF-E004-4FA8-9FF3-243B3CF41E90}" type="presParOf" srcId="{264D15FB-A46F-40F4-9BD2-69C94B112023}" destId="{3DB01322-D2E6-4463-9BAD-755249CAE19D}" srcOrd="3" destOrd="0" presId="urn:microsoft.com/office/officeart/2005/8/layout/orgChart1"/>
    <dgm:cxn modelId="{F6527139-C312-4192-948C-4DC46D817B54}" type="presParOf" srcId="{3DB01322-D2E6-4463-9BAD-755249CAE19D}" destId="{A50565EA-4DA0-4F44-BBC9-8EE0041542D9}" srcOrd="0" destOrd="0" presId="urn:microsoft.com/office/officeart/2005/8/layout/orgChart1"/>
    <dgm:cxn modelId="{616BFF21-DA78-4C3D-B42A-AA92469D2566}" type="presParOf" srcId="{A50565EA-4DA0-4F44-BBC9-8EE0041542D9}" destId="{D5FA228F-3646-405C-9772-A359F1538BC9}" srcOrd="0" destOrd="0" presId="urn:microsoft.com/office/officeart/2005/8/layout/orgChart1"/>
    <dgm:cxn modelId="{15E47EDF-0BB8-46C8-BF16-0065B6195D21}" type="presParOf" srcId="{A50565EA-4DA0-4F44-BBC9-8EE0041542D9}" destId="{ADBA8CF2-ACA5-4392-8F12-F2A9FD14F393}" srcOrd="1" destOrd="0" presId="urn:microsoft.com/office/officeart/2005/8/layout/orgChart1"/>
    <dgm:cxn modelId="{1D29CD9F-C731-43BE-A7DA-05883A11B430}" type="presParOf" srcId="{3DB01322-D2E6-4463-9BAD-755249CAE19D}" destId="{3F583CE8-FBE3-4C05-BC19-C8A451B93FF7}" srcOrd="1" destOrd="0" presId="urn:microsoft.com/office/officeart/2005/8/layout/orgChart1"/>
    <dgm:cxn modelId="{689899CB-0C2D-4CE4-8652-0EFCD3EA0476}" type="presParOf" srcId="{3F583CE8-FBE3-4C05-BC19-C8A451B93FF7}" destId="{B6516C90-E2BF-474F-A14F-722DAA753202}" srcOrd="0" destOrd="0" presId="urn:microsoft.com/office/officeart/2005/8/layout/orgChart1"/>
    <dgm:cxn modelId="{31DAE25F-455F-4B90-89A2-688CA0A50897}" type="presParOf" srcId="{3F583CE8-FBE3-4C05-BC19-C8A451B93FF7}" destId="{BBEFF753-1EE3-43F7-910E-3740EAC13997}" srcOrd="1" destOrd="0" presId="urn:microsoft.com/office/officeart/2005/8/layout/orgChart1"/>
    <dgm:cxn modelId="{692B6EAA-9372-4D0A-A133-AE3F31C3E1F9}" type="presParOf" srcId="{BBEFF753-1EE3-43F7-910E-3740EAC13997}" destId="{7ED3F6F3-F157-4813-9B07-74BAE378FCC4}" srcOrd="0" destOrd="0" presId="urn:microsoft.com/office/officeart/2005/8/layout/orgChart1"/>
    <dgm:cxn modelId="{7F976352-0F7A-4C99-A6B1-E3AB9EF0356D}" type="presParOf" srcId="{7ED3F6F3-F157-4813-9B07-74BAE378FCC4}" destId="{B3F72C72-6E87-48D6-9295-12D31A52A7FE}" srcOrd="0" destOrd="0" presId="urn:microsoft.com/office/officeart/2005/8/layout/orgChart1"/>
    <dgm:cxn modelId="{4B8A7FE0-B58F-4524-AF85-801D993491B9}" type="presParOf" srcId="{7ED3F6F3-F157-4813-9B07-74BAE378FCC4}" destId="{6762D843-2B6E-4092-8965-901B6342A36F}" srcOrd="1" destOrd="0" presId="urn:microsoft.com/office/officeart/2005/8/layout/orgChart1"/>
    <dgm:cxn modelId="{5325ACEE-82A2-4BAF-AB58-5F9AB3B788B2}" type="presParOf" srcId="{BBEFF753-1EE3-43F7-910E-3740EAC13997}" destId="{FDEB43CD-1C19-46FA-9A61-927DED8E6DCB}" srcOrd="1" destOrd="0" presId="urn:microsoft.com/office/officeart/2005/8/layout/orgChart1"/>
    <dgm:cxn modelId="{C5604952-21EB-424E-A057-27327AAA8805}" type="presParOf" srcId="{FDEB43CD-1C19-46FA-9A61-927DED8E6DCB}" destId="{276537F5-CF09-43DD-906F-1A611397AE51}" srcOrd="0" destOrd="0" presId="urn:microsoft.com/office/officeart/2005/8/layout/orgChart1"/>
    <dgm:cxn modelId="{FC4B0CBE-C845-46B7-9AD7-6509A9B632F3}" type="presParOf" srcId="{FDEB43CD-1C19-46FA-9A61-927DED8E6DCB}" destId="{7AEA1104-B08C-4758-81C2-11B1A2FF8466}" srcOrd="1" destOrd="0" presId="urn:microsoft.com/office/officeart/2005/8/layout/orgChart1"/>
    <dgm:cxn modelId="{FD9D5D80-7FB1-4D3A-812C-FD1AC81A413D}" type="presParOf" srcId="{7AEA1104-B08C-4758-81C2-11B1A2FF8466}" destId="{C5EACBEF-E26B-4946-A112-DC3BB3CCC251}" srcOrd="0" destOrd="0" presId="urn:microsoft.com/office/officeart/2005/8/layout/orgChart1"/>
    <dgm:cxn modelId="{B11AAB64-B908-4621-BFB5-DB895F7D08B6}" type="presParOf" srcId="{C5EACBEF-E26B-4946-A112-DC3BB3CCC251}" destId="{73E9132F-D97C-416C-8E89-56F11CC8190A}" srcOrd="0" destOrd="0" presId="urn:microsoft.com/office/officeart/2005/8/layout/orgChart1"/>
    <dgm:cxn modelId="{5217D595-F0A8-462C-AB48-069FD3D01B98}" type="presParOf" srcId="{C5EACBEF-E26B-4946-A112-DC3BB3CCC251}" destId="{099C0801-A5CD-4094-8E83-BE9C74EFE9B5}" srcOrd="1" destOrd="0" presId="urn:microsoft.com/office/officeart/2005/8/layout/orgChart1"/>
    <dgm:cxn modelId="{4EC19E6E-3532-47F4-9AE3-BBA5F5998F04}" type="presParOf" srcId="{7AEA1104-B08C-4758-81C2-11B1A2FF8466}" destId="{6A07F976-6263-4763-AD53-45687BADB1D4}" srcOrd="1" destOrd="0" presId="urn:microsoft.com/office/officeart/2005/8/layout/orgChart1"/>
    <dgm:cxn modelId="{5276864F-001F-4C28-997B-10DD86591FB2}" type="presParOf" srcId="{6A07F976-6263-4763-AD53-45687BADB1D4}" destId="{114E603E-FB57-49ED-9620-1F27EA3A6F50}" srcOrd="0" destOrd="0" presId="urn:microsoft.com/office/officeart/2005/8/layout/orgChart1"/>
    <dgm:cxn modelId="{47DFB0F8-EFBC-4903-AD45-FEC3549905F1}" type="presParOf" srcId="{6A07F976-6263-4763-AD53-45687BADB1D4}" destId="{15698231-C1DE-4E12-976A-5FC043D6CC3B}" srcOrd="1" destOrd="0" presId="urn:microsoft.com/office/officeart/2005/8/layout/orgChart1"/>
    <dgm:cxn modelId="{7B672D4D-C65F-4807-A104-387B975AC4A4}" type="presParOf" srcId="{15698231-C1DE-4E12-976A-5FC043D6CC3B}" destId="{E02D3328-5D3F-4586-B931-112BC42A56D3}" srcOrd="0" destOrd="0" presId="urn:microsoft.com/office/officeart/2005/8/layout/orgChart1"/>
    <dgm:cxn modelId="{56E8860D-C0D9-444F-B963-DE970A8BDB6F}" type="presParOf" srcId="{E02D3328-5D3F-4586-B931-112BC42A56D3}" destId="{701D4915-1FF5-4C6B-A106-A4E559BFEEAB}" srcOrd="0" destOrd="0" presId="urn:microsoft.com/office/officeart/2005/8/layout/orgChart1"/>
    <dgm:cxn modelId="{1141063D-A148-4D01-86A8-20F6E76B89B0}" type="presParOf" srcId="{E02D3328-5D3F-4586-B931-112BC42A56D3}" destId="{58FAF7DE-E310-4352-AC4D-88FBCCE67DF4}" srcOrd="1" destOrd="0" presId="urn:microsoft.com/office/officeart/2005/8/layout/orgChart1"/>
    <dgm:cxn modelId="{13875DED-DD51-4231-9545-7FE7A6585CF6}" type="presParOf" srcId="{15698231-C1DE-4E12-976A-5FC043D6CC3B}" destId="{B725ABA7-ADE6-4D8B-B601-AF250504E721}" srcOrd="1" destOrd="0" presId="urn:microsoft.com/office/officeart/2005/8/layout/orgChart1"/>
    <dgm:cxn modelId="{0B4C0992-D05B-4F0A-A2EB-9F8FD93A2428}" type="presParOf" srcId="{15698231-C1DE-4E12-976A-5FC043D6CC3B}" destId="{AD002371-76EA-4BD9-ADEE-F9423D2CA287}" srcOrd="2" destOrd="0" presId="urn:microsoft.com/office/officeart/2005/8/layout/orgChart1"/>
    <dgm:cxn modelId="{3BD2EA86-FA94-433C-A6F2-2CA73369CE82}" type="presParOf" srcId="{7AEA1104-B08C-4758-81C2-11B1A2FF8466}" destId="{5F66D752-0B42-4E88-BCCE-7E39D97D5C87}" srcOrd="2" destOrd="0" presId="urn:microsoft.com/office/officeart/2005/8/layout/orgChart1"/>
    <dgm:cxn modelId="{4685A08C-CCF3-4CEC-84F1-43D6472F3DB4}" type="presParOf" srcId="{BBEFF753-1EE3-43F7-910E-3740EAC13997}" destId="{9CA77C6E-AC0D-4850-BF7C-416B1E2D4F91}" srcOrd="2" destOrd="0" presId="urn:microsoft.com/office/officeart/2005/8/layout/orgChart1"/>
    <dgm:cxn modelId="{B3BACF61-59D4-4E8F-9BB5-79D0E52E413D}" type="presParOf" srcId="{3F583CE8-FBE3-4C05-BC19-C8A451B93FF7}" destId="{ADEC738E-27E8-49E9-8527-F6E405AED06A}" srcOrd="2" destOrd="0" presId="urn:microsoft.com/office/officeart/2005/8/layout/orgChart1"/>
    <dgm:cxn modelId="{8728A989-84FE-464B-8F76-C40F2A18E5C1}" type="presParOf" srcId="{3F583CE8-FBE3-4C05-BC19-C8A451B93FF7}" destId="{D813FFBF-E043-4063-8ACB-B3E09FE439DF}" srcOrd="3" destOrd="0" presId="urn:microsoft.com/office/officeart/2005/8/layout/orgChart1"/>
    <dgm:cxn modelId="{C0D0ECE9-5395-489B-9435-EBB862B36190}" type="presParOf" srcId="{D813FFBF-E043-4063-8ACB-B3E09FE439DF}" destId="{445F9201-DE23-4A05-A7B4-99EFC88849F3}" srcOrd="0" destOrd="0" presId="urn:microsoft.com/office/officeart/2005/8/layout/orgChart1"/>
    <dgm:cxn modelId="{ABCDA4DB-BE0A-4141-BFA0-6247F25947B2}" type="presParOf" srcId="{445F9201-DE23-4A05-A7B4-99EFC88849F3}" destId="{A8148BA3-EADB-4D24-9448-A2EB3675885E}" srcOrd="0" destOrd="0" presId="urn:microsoft.com/office/officeart/2005/8/layout/orgChart1"/>
    <dgm:cxn modelId="{39600CFA-2D9C-4C54-9785-8F06D44A3E48}" type="presParOf" srcId="{445F9201-DE23-4A05-A7B4-99EFC88849F3}" destId="{F04DE570-FA37-448E-B55E-AD68F437B4E6}" srcOrd="1" destOrd="0" presId="urn:microsoft.com/office/officeart/2005/8/layout/orgChart1"/>
    <dgm:cxn modelId="{BCDBA34A-2DB0-46D8-B32F-075FF3069D87}" type="presParOf" srcId="{D813FFBF-E043-4063-8ACB-B3E09FE439DF}" destId="{5716EF80-920E-4658-AB6B-4FF13CC1C163}" srcOrd="1" destOrd="0" presId="urn:microsoft.com/office/officeart/2005/8/layout/orgChart1"/>
    <dgm:cxn modelId="{83348F83-6FFD-4559-A11A-F2C419F9AE10}" type="presParOf" srcId="{5716EF80-920E-4658-AB6B-4FF13CC1C163}" destId="{EF2A232C-1475-4141-86A4-30D82C60A379}" srcOrd="0" destOrd="0" presId="urn:microsoft.com/office/officeart/2005/8/layout/orgChart1"/>
    <dgm:cxn modelId="{1D387336-48B1-4FFF-821E-4426FB6CFA64}" type="presParOf" srcId="{5716EF80-920E-4658-AB6B-4FF13CC1C163}" destId="{FFFC45C3-3F0F-450D-951F-EEBA4AC6512A}" srcOrd="1" destOrd="0" presId="urn:microsoft.com/office/officeart/2005/8/layout/orgChart1"/>
    <dgm:cxn modelId="{6FD38D8E-3BF6-490B-BB1A-1E4738FB2831}" type="presParOf" srcId="{FFFC45C3-3F0F-450D-951F-EEBA4AC6512A}" destId="{AAF03B8D-A051-4298-BAC3-F77E67427F9A}" srcOrd="0" destOrd="0" presId="urn:microsoft.com/office/officeart/2005/8/layout/orgChart1"/>
    <dgm:cxn modelId="{A3D855A4-64A8-4E9D-A3D9-69691B092614}" type="presParOf" srcId="{AAF03B8D-A051-4298-BAC3-F77E67427F9A}" destId="{4760798F-86CB-4BB3-B0EF-F61D7B0081F9}" srcOrd="0" destOrd="0" presId="urn:microsoft.com/office/officeart/2005/8/layout/orgChart1"/>
    <dgm:cxn modelId="{7327EA56-1BC6-4CD3-9168-88ABF9BCEF9D}" type="presParOf" srcId="{AAF03B8D-A051-4298-BAC3-F77E67427F9A}" destId="{27B21C88-758D-4CF6-B874-A8086B2DF90B}" srcOrd="1" destOrd="0" presId="urn:microsoft.com/office/officeart/2005/8/layout/orgChart1"/>
    <dgm:cxn modelId="{59B8B340-EB95-4F5D-8271-B46637EC7250}" type="presParOf" srcId="{FFFC45C3-3F0F-450D-951F-EEBA4AC6512A}" destId="{07B0391D-1366-4E4A-99B3-F44475D412A5}" srcOrd="1" destOrd="0" presId="urn:microsoft.com/office/officeart/2005/8/layout/orgChart1"/>
    <dgm:cxn modelId="{D4B33C91-B5FF-413D-89BD-91198BFACFE3}" type="presParOf" srcId="{07B0391D-1366-4E4A-99B3-F44475D412A5}" destId="{82615693-6204-4686-9A4A-79A7D0E22F4F}" srcOrd="0" destOrd="0" presId="urn:microsoft.com/office/officeart/2005/8/layout/orgChart1"/>
    <dgm:cxn modelId="{89B2100A-DE33-4592-80A3-667656A0AFC9}" type="presParOf" srcId="{07B0391D-1366-4E4A-99B3-F44475D412A5}" destId="{42C7B5CF-296B-4C44-8414-534D6DE39615}" srcOrd="1" destOrd="0" presId="urn:microsoft.com/office/officeart/2005/8/layout/orgChart1"/>
    <dgm:cxn modelId="{B474A105-A1B0-4240-8CC4-B9EA85506155}" type="presParOf" srcId="{42C7B5CF-296B-4C44-8414-534D6DE39615}" destId="{95756F23-48C2-4B1A-9014-D7EE02C89965}" srcOrd="0" destOrd="0" presId="urn:microsoft.com/office/officeart/2005/8/layout/orgChart1"/>
    <dgm:cxn modelId="{BFD75094-9B59-445C-BC20-CD6452B2AD78}" type="presParOf" srcId="{95756F23-48C2-4B1A-9014-D7EE02C89965}" destId="{EC84D129-566F-430E-927D-8558E1DABF16}" srcOrd="0" destOrd="0" presId="urn:microsoft.com/office/officeart/2005/8/layout/orgChart1"/>
    <dgm:cxn modelId="{1B00211F-7DB5-40B7-8EF4-F2951DE79BF3}" type="presParOf" srcId="{95756F23-48C2-4B1A-9014-D7EE02C89965}" destId="{2B61EEA6-AA43-4385-8B23-FDCE6B844DCA}" srcOrd="1" destOrd="0" presId="urn:microsoft.com/office/officeart/2005/8/layout/orgChart1"/>
    <dgm:cxn modelId="{BDAA784E-5C84-40E9-8DED-7BAB35E00530}" type="presParOf" srcId="{42C7B5CF-296B-4C44-8414-534D6DE39615}" destId="{13C62217-AFEE-4136-85F2-308BE66DE285}" srcOrd="1" destOrd="0" presId="urn:microsoft.com/office/officeart/2005/8/layout/orgChart1"/>
    <dgm:cxn modelId="{C4A27F79-882C-4CA8-A869-038C8923610C}" type="presParOf" srcId="{42C7B5CF-296B-4C44-8414-534D6DE39615}" destId="{87E11580-9B89-48E9-B4CE-B09D786C3119}" srcOrd="2" destOrd="0" presId="urn:microsoft.com/office/officeart/2005/8/layout/orgChart1"/>
    <dgm:cxn modelId="{3C615A7E-6EBF-4159-AB18-6D5C1B5FDB1F}" type="presParOf" srcId="{FFFC45C3-3F0F-450D-951F-EEBA4AC6512A}" destId="{321ECD24-4EB6-41A0-B3F2-C39FD0ACFAB1}" srcOrd="2" destOrd="0" presId="urn:microsoft.com/office/officeart/2005/8/layout/orgChart1"/>
    <dgm:cxn modelId="{09474FDE-9276-4A68-8093-083FB76450F8}" type="presParOf" srcId="{D813FFBF-E043-4063-8ACB-B3E09FE439DF}" destId="{DBAB2D1B-C928-4DFC-ADC2-C89E993E0618}" srcOrd="2" destOrd="0" presId="urn:microsoft.com/office/officeart/2005/8/layout/orgChart1"/>
    <dgm:cxn modelId="{83D6E493-0955-4841-ABE5-B857E9ACDD7C}" type="presParOf" srcId="{3F583CE8-FBE3-4C05-BC19-C8A451B93FF7}" destId="{0556DC7C-5E14-45DE-918D-80A5CFB4491E}" srcOrd="4" destOrd="0" presId="urn:microsoft.com/office/officeart/2005/8/layout/orgChart1"/>
    <dgm:cxn modelId="{C23EB84A-15B0-49FD-9F9D-910C1EFD0FE3}" type="presParOf" srcId="{3F583CE8-FBE3-4C05-BC19-C8A451B93FF7}" destId="{0BB95881-A14B-4315-9380-9BB72AD55117}" srcOrd="5" destOrd="0" presId="urn:microsoft.com/office/officeart/2005/8/layout/orgChart1"/>
    <dgm:cxn modelId="{4C481C86-F7EE-40E6-BBF8-8DDD4AADC623}" type="presParOf" srcId="{0BB95881-A14B-4315-9380-9BB72AD55117}" destId="{D7EC426F-EB05-4491-97B1-44BBF55C37DE}" srcOrd="0" destOrd="0" presId="urn:microsoft.com/office/officeart/2005/8/layout/orgChart1"/>
    <dgm:cxn modelId="{2F8186BE-4C4B-445D-98D9-10BF5E5DBD99}" type="presParOf" srcId="{D7EC426F-EB05-4491-97B1-44BBF55C37DE}" destId="{CC4A038D-4AFB-4F94-B5B5-C2519BBF8A8D}" srcOrd="0" destOrd="0" presId="urn:microsoft.com/office/officeart/2005/8/layout/orgChart1"/>
    <dgm:cxn modelId="{E5E476CD-8E53-4232-B196-1E68903A57EE}" type="presParOf" srcId="{D7EC426F-EB05-4491-97B1-44BBF55C37DE}" destId="{871193A2-7BC4-41F5-B819-B7AECA6FD353}" srcOrd="1" destOrd="0" presId="urn:microsoft.com/office/officeart/2005/8/layout/orgChart1"/>
    <dgm:cxn modelId="{9E64C68C-4CDA-44F4-AAF0-9E59FA44A1F9}" type="presParOf" srcId="{0BB95881-A14B-4315-9380-9BB72AD55117}" destId="{D0BE4FD1-1955-4CD3-9720-A73CCD5BA898}" srcOrd="1" destOrd="0" presId="urn:microsoft.com/office/officeart/2005/8/layout/orgChart1"/>
    <dgm:cxn modelId="{834AB050-E3AB-4DCD-9E9C-BF7845F0CF87}" type="presParOf" srcId="{D0BE4FD1-1955-4CD3-9720-A73CCD5BA898}" destId="{56426AC9-3F3E-4117-99FB-79D8FBA1BF80}" srcOrd="0" destOrd="0" presId="urn:microsoft.com/office/officeart/2005/8/layout/orgChart1"/>
    <dgm:cxn modelId="{8ECA4F04-BD8D-4A84-95F2-2E4AA97A6D28}" type="presParOf" srcId="{D0BE4FD1-1955-4CD3-9720-A73CCD5BA898}" destId="{EE8A9EE5-1900-491F-BD52-F7148BE2B465}" srcOrd="1" destOrd="0" presId="urn:microsoft.com/office/officeart/2005/8/layout/orgChart1"/>
    <dgm:cxn modelId="{A12986A1-500A-4E15-8B59-CEFDCAA1EA15}" type="presParOf" srcId="{EE8A9EE5-1900-491F-BD52-F7148BE2B465}" destId="{7F307F00-97ED-491A-B881-BB41493D4E71}" srcOrd="0" destOrd="0" presId="urn:microsoft.com/office/officeart/2005/8/layout/orgChart1"/>
    <dgm:cxn modelId="{29FF57D7-D5B6-4FBC-9B17-B1A3D631A941}" type="presParOf" srcId="{7F307F00-97ED-491A-B881-BB41493D4E71}" destId="{5BE87631-4DE6-44CB-B480-1223FDA3F6A5}" srcOrd="0" destOrd="0" presId="urn:microsoft.com/office/officeart/2005/8/layout/orgChart1"/>
    <dgm:cxn modelId="{B5DE52A7-8BBD-4F79-985A-135CA595D32A}" type="presParOf" srcId="{7F307F00-97ED-491A-B881-BB41493D4E71}" destId="{E3381B7C-0AE9-4B29-8A17-CB0672286F41}" srcOrd="1" destOrd="0" presId="urn:microsoft.com/office/officeart/2005/8/layout/orgChart1"/>
    <dgm:cxn modelId="{B00D0D86-B301-487D-80E8-6B664655BDBC}" type="presParOf" srcId="{EE8A9EE5-1900-491F-BD52-F7148BE2B465}" destId="{4EBFE481-FF5A-47F0-B243-4CE65BC3FB5D}" srcOrd="1" destOrd="0" presId="urn:microsoft.com/office/officeart/2005/8/layout/orgChart1"/>
    <dgm:cxn modelId="{B9743773-A932-485C-89AF-FF24D714434A}" type="presParOf" srcId="{4EBFE481-FF5A-47F0-B243-4CE65BC3FB5D}" destId="{19E42242-DD38-446C-A20A-CD943DCFA079}" srcOrd="0" destOrd="0" presId="urn:microsoft.com/office/officeart/2005/8/layout/orgChart1"/>
    <dgm:cxn modelId="{9463EEBE-072B-4E1B-BA3D-B2C32FF1DCDA}" type="presParOf" srcId="{4EBFE481-FF5A-47F0-B243-4CE65BC3FB5D}" destId="{F9286315-BFD0-431E-88EF-C4D0581ABC82}" srcOrd="1" destOrd="0" presId="urn:microsoft.com/office/officeart/2005/8/layout/orgChart1"/>
    <dgm:cxn modelId="{5715F39A-1D4E-4271-8DA1-89F61366A343}" type="presParOf" srcId="{F9286315-BFD0-431E-88EF-C4D0581ABC82}" destId="{B111EF00-4215-4A94-AB1E-49402A097061}" srcOrd="0" destOrd="0" presId="urn:microsoft.com/office/officeart/2005/8/layout/orgChart1"/>
    <dgm:cxn modelId="{71EFBA8B-7FCB-4516-A4F3-EF7C735261F8}" type="presParOf" srcId="{B111EF00-4215-4A94-AB1E-49402A097061}" destId="{66D44E34-7595-49D3-950A-02B7D6636101}" srcOrd="0" destOrd="0" presId="urn:microsoft.com/office/officeart/2005/8/layout/orgChart1"/>
    <dgm:cxn modelId="{3542B203-2079-4278-929F-B0CB6FB81B67}" type="presParOf" srcId="{B111EF00-4215-4A94-AB1E-49402A097061}" destId="{526A3C67-86E7-44CB-85FE-AA6F5E383A48}" srcOrd="1" destOrd="0" presId="urn:microsoft.com/office/officeart/2005/8/layout/orgChart1"/>
    <dgm:cxn modelId="{320F1EB0-41AF-4E26-978A-DF958A114E0B}" type="presParOf" srcId="{F9286315-BFD0-431E-88EF-C4D0581ABC82}" destId="{A7C9F46D-50A5-4C9E-99BF-28BEB63DB7F0}" srcOrd="1" destOrd="0" presId="urn:microsoft.com/office/officeart/2005/8/layout/orgChart1"/>
    <dgm:cxn modelId="{BCEEB499-5D6C-4E38-8066-ED0C90B42014}" type="presParOf" srcId="{F9286315-BFD0-431E-88EF-C4D0581ABC82}" destId="{CE660BD7-403B-4EA1-8F26-339A2BDAA936}" srcOrd="2" destOrd="0" presId="urn:microsoft.com/office/officeart/2005/8/layout/orgChart1"/>
    <dgm:cxn modelId="{99251DA9-DCA9-4CA2-BA12-8CAA3FF34D13}" type="presParOf" srcId="{EE8A9EE5-1900-491F-BD52-F7148BE2B465}" destId="{2E2B5A4E-4654-4C4F-94F9-F27669DC8C2D}" srcOrd="2" destOrd="0" presId="urn:microsoft.com/office/officeart/2005/8/layout/orgChart1"/>
    <dgm:cxn modelId="{ECFD6DE5-A4DC-4EC1-9E38-8EEEC39DD7A5}" type="presParOf" srcId="{0BB95881-A14B-4315-9380-9BB72AD55117}" destId="{AFA0103F-C3AB-4B90-8F61-06077F94331E}" srcOrd="2" destOrd="0" presId="urn:microsoft.com/office/officeart/2005/8/layout/orgChart1"/>
    <dgm:cxn modelId="{07A064E9-566F-4677-B5C1-58C28621AB53}" type="presParOf" srcId="{3DB01322-D2E6-4463-9BAD-755249CAE19D}" destId="{2D822CA6-A4C0-461B-9D57-133473515ACC}" srcOrd="2" destOrd="0" presId="urn:microsoft.com/office/officeart/2005/8/layout/orgChart1"/>
    <dgm:cxn modelId="{D232421D-A643-448F-ACA6-AC4015B3992D}" type="presParOf" srcId="{264D15FB-A46F-40F4-9BD2-69C94B112023}" destId="{B43395B8-8D3B-417A-941E-9F39A6DC1519}" srcOrd="4" destOrd="0" presId="urn:microsoft.com/office/officeart/2005/8/layout/orgChart1"/>
    <dgm:cxn modelId="{7A1F6B09-984A-4613-80DF-1BB9EDD3EB5E}" type="presParOf" srcId="{264D15FB-A46F-40F4-9BD2-69C94B112023}" destId="{7EF5A2BD-50B3-4CD8-A0DB-05A61C7F43A7}" srcOrd="5" destOrd="0" presId="urn:microsoft.com/office/officeart/2005/8/layout/orgChart1"/>
    <dgm:cxn modelId="{F5980AA9-51F8-4BBB-BC97-67C0B2511C10}" type="presParOf" srcId="{7EF5A2BD-50B3-4CD8-A0DB-05A61C7F43A7}" destId="{45F9DA2E-0038-4D86-97AC-6F0B51EA8C7B}" srcOrd="0" destOrd="0" presId="urn:microsoft.com/office/officeart/2005/8/layout/orgChart1"/>
    <dgm:cxn modelId="{D6295F27-0581-46AE-A355-B519FC73A5E1}" type="presParOf" srcId="{45F9DA2E-0038-4D86-97AC-6F0B51EA8C7B}" destId="{C46A61C5-7988-47A4-BC25-60F6E6EBC5E5}" srcOrd="0" destOrd="0" presId="urn:microsoft.com/office/officeart/2005/8/layout/orgChart1"/>
    <dgm:cxn modelId="{09093C91-26FA-4D7A-AB31-6F5948F1A2FF}" type="presParOf" srcId="{45F9DA2E-0038-4D86-97AC-6F0B51EA8C7B}" destId="{62DE9088-68C9-40F8-9389-FF56D4B1A379}" srcOrd="1" destOrd="0" presId="urn:microsoft.com/office/officeart/2005/8/layout/orgChart1"/>
    <dgm:cxn modelId="{5F3182C8-4C8E-4F1E-98CF-29E05776A940}" type="presParOf" srcId="{7EF5A2BD-50B3-4CD8-A0DB-05A61C7F43A7}" destId="{CE53104F-7A49-403B-BBE4-8B9C2A7C8DF9}" srcOrd="1" destOrd="0" presId="urn:microsoft.com/office/officeart/2005/8/layout/orgChart1"/>
    <dgm:cxn modelId="{ABED1D78-31B6-47AA-8388-9C149E4DD295}" type="presParOf" srcId="{CE53104F-7A49-403B-BBE4-8B9C2A7C8DF9}" destId="{C7EC4D0B-AE43-47B6-8C90-BDE3380E7C36}" srcOrd="0" destOrd="0" presId="urn:microsoft.com/office/officeart/2005/8/layout/orgChart1"/>
    <dgm:cxn modelId="{13BE5C0C-6846-4E1D-90CC-4F16A71FE50B}" type="presParOf" srcId="{CE53104F-7A49-403B-BBE4-8B9C2A7C8DF9}" destId="{EC25BDAB-8588-4C31-8FB7-2CF12BFC7F47}" srcOrd="1" destOrd="0" presId="urn:microsoft.com/office/officeart/2005/8/layout/orgChart1"/>
    <dgm:cxn modelId="{C217A8D1-5123-4BAF-8E69-3BE640810881}" type="presParOf" srcId="{EC25BDAB-8588-4C31-8FB7-2CF12BFC7F47}" destId="{418DE2E9-8710-4785-BE50-253EBB53E1EC}" srcOrd="0" destOrd="0" presId="urn:microsoft.com/office/officeart/2005/8/layout/orgChart1"/>
    <dgm:cxn modelId="{14CAF0DB-FD02-48BE-A0CC-618F992F4F6F}" type="presParOf" srcId="{418DE2E9-8710-4785-BE50-253EBB53E1EC}" destId="{2CCFA091-6226-4F5F-8EB5-7919D31A65A1}" srcOrd="0" destOrd="0" presId="urn:microsoft.com/office/officeart/2005/8/layout/orgChart1"/>
    <dgm:cxn modelId="{0C6960C3-223B-4603-804B-A638AFFDA315}" type="presParOf" srcId="{418DE2E9-8710-4785-BE50-253EBB53E1EC}" destId="{78D9265B-DBB3-4CEC-AD10-0139F9C73652}" srcOrd="1" destOrd="0" presId="urn:microsoft.com/office/officeart/2005/8/layout/orgChart1"/>
    <dgm:cxn modelId="{F6CFB35C-0129-46E1-A1DA-947816F0B98C}" type="presParOf" srcId="{EC25BDAB-8588-4C31-8FB7-2CF12BFC7F47}" destId="{2EBA95F3-B56F-4417-97D2-CC6CDCF2B781}" srcOrd="1" destOrd="0" presId="urn:microsoft.com/office/officeart/2005/8/layout/orgChart1"/>
    <dgm:cxn modelId="{64652D52-70AA-442B-9C81-B4CD745C1C28}" type="presParOf" srcId="{2EBA95F3-B56F-4417-97D2-CC6CDCF2B781}" destId="{E30E0B6A-79C0-473A-B00F-FAA848D522CB}" srcOrd="0" destOrd="0" presId="urn:microsoft.com/office/officeart/2005/8/layout/orgChart1"/>
    <dgm:cxn modelId="{0A260C3E-5E84-461E-97DA-E844DE1E3D04}" type="presParOf" srcId="{2EBA95F3-B56F-4417-97D2-CC6CDCF2B781}" destId="{A7F05A69-E60C-4FEC-A61D-D5D5FB10F994}" srcOrd="1" destOrd="0" presId="urn:microsoft.com/office/officeart/2005/8/layout/orgChart1"/>
    <dgm:cxn modelId="{C2E58954-A5D8-43E0-9852-334489CDA234}" type="presParOf" srcId="{A7F05A69-E60C-4FEC-A61D-D5D5FB10F994}" destId="{7042660C-4BC6-4570-820C-7355DA747425}" srcOrd="0" destOrd="0" presId="urn:microsoft.com/office/officeart/2005/8/layout/orgChart1"/>
    <dgm:cxn modelId="{1F4EDB0F-109F-4636-9300-3868282CA350}" type="presParOf" srcId="{7042660C-4BC6-4570-820C-7355DA747425}" destId="{3A650C81-FAC9-4739-B702-FB674EDB173E}" srcOrd="0" destOrd="0" presId="urn:microsoft.com/office/officeart/2005/8/layout/orgChart1"/>
    <dgm:cxn modelId="{1E738FE5-2D89-4098-91AE-19B79BF9F0C4}" type="presParOf" srcId="{7042660C-4BC6-4570-820C-7355DA747425}" destId="{DDDB551A-C250-476D-B4D0-C2D1E41DF3EB}" srcOrd="1" destOrd="0" presId="urn:microsoft.com/office/officeart/2005/8/layout/orgChart1"/>
    <dgm:cxn modelId="{92826E84-BB38-4B4D-9086-13C0A9395CE7}" type="presParOf" srcId="{A7F05A69-E60C-4FEC-A61D-D5D5FB10F994}" destId="{9CDFF42E-D8B7-4A91-AFAB-D01905944D8E}" srcOrd="1" destOrd="0" presId="urn:microsoft.com/office/officeart/2005/8/layout/orgChart1"/>
    <dgm:cxn modelId="{0F11EC8F-30D4-4742-BCC6-986BB7E71F00}" type="presParOf" srcId="{9CDFF42E-D8B7-4A91-AFAB-D01905944D8E}" destId="{90EF46DF-694F-48BE-8D16-16C1E560E4D6}" srcOrd="0" destOrd="0" presId="urn:microsoft.com/office/officeart/2005/8/layout/orgChart1"/>
    <dgm:cxn modelId="{A9D3C95F-3570-4C69-817A-24ACAD5F4FD0}" type="presParOf" srcId="{9CDFF42E-D8B7-4A91-AFAB-D01905944D8E}" destId="{1FDC7E11-794E-4F64-A21A-6B1CD233259F}" srcOrd="1" destOrd="0" presId="urn:microsoft.com/office/officeart/2005/8/layout/orgChart1"/>
    <dgm:cxn modelId="{5D1E5E83-9464-4FEC-80D1-D77DD0168906}" type="presParOf" srcId="{1FDC7E11-794E-4F64-A21A-6B1CD233259F}" destId="{4A1252FC-1045-4CC5-A74A-42F8A6C0AC6F}" srcOrd="0" destOrd="0" presId="urn:microsoft.com/office/officeart/2005/8/layout/orgChart1"/>
    <dgm:cxn modelId="{3915AB64-D774-4FF1-AB39-3E26A2AF0B58}" type="presParOf" srcId="{4A1252FC-1045-4CC5-A74A-42F8A6C0AC6F}" destId="{1804EAFD-2B5B-4080-AC0A-A7F7D9F26799}" srcOrd="0" destOrd="0" presId="urn:microsoft.com/office/officeart/2005/8/layout/orgChart1"/>
    <dgm:cxn modelId="{EDFBB644-ABAA-4934-A4A0-BDA4F5DCD4A7}" type="presParOf" srcId="{4A1252FC-1045-4CC5-A74A-42F8A6C0AC6F}" destId="{08D8B98E-2864-4A17-A503-80611683B480}" srcOrd="1" destOrd="0" presId="urn:microsoft.com/office/officeart/2005/8/layout/orgChart1"/>
    <dgm:cxn modelId="{CFCF1DB8-DA22-4A0D-A0F9-D54148742A20}" type="presParOf" srcId="{1FDC7E11-794E-4F64-A21A-6B1CD233259F}" destId="{8A7E7C1C-54E9-47F3-B453-504A0A5235FB}" srcOrd="1" destOrd="0" presId="urn:microsoft.com/office/officeart/2005/8/layout/orgChart1"/>
    <dgm:cxn modelId="{CA508036-CD0C-4691-BFEE-BC4E57561620}" type="presParOf" srcId="{8A7E7C1C-54E9-47F3-B453-504A0A5235FB}" destId="{EC5C7757-501F-4763-AAEA-CE7B664B90F4}" srcOrd="0" destOrd="0" presId="urn:microsoft.com/office/officeart/2005/8/layout/orgChart1"/>
    <dgm:cxn modelId="{9020FB51-F051-4DB2-8B01-8AB6AB4AB50D}" type="presParOf" srcId="{8A7E7C1C-54E9-47F3-B453-504A0A5235FB}" destId="{751A1B6F-1641-42D7-883F-1F7F1A2902A0}" srcOrd="1" destOrd="0" presId="urn:microsoft.com/office/officeart/2005/8/layout/orgChart1"/>
    <dgm:cxn modelId="{46811769-F999-49C7-83CF-878A7695C05C}" type="presParOf" srcId="{751A1B6F-1641-42D7-883F-1F7F1A2902A0}" destId="{E4CCF581-85E4-4A3D-8793-26907E9EBC21}" srcOrd="0" destOrd="0" presId="urn:microsoft.com/office/officeart/2005/8/layout/orgChart1"/>
    <dgm:cxn modelId="{3D4FB47B-70A6-42E7-A93C-F1FAB8B4730C}" type="presParOf" srcId="{E4CCF581-85E4-4A3D-8793-26907E9EBC21}" destId="{B7656414-BD61-4817-907A-B80804111F4A}" srcOrd="0" destOrd="0" presId="urn:microsoft.com/office/officeart/2005/8/layout/orgChart1"/>
    <dgm:cxn modelId="{5040496C-83C2-4F5F-86BD-652233387D49}" type="presParOf" srcId="{E4CCF581-85E4-4A3D-8793-26907E9EBC21}" destId="{AC6A164A-83D9-4A03-B5E2-3DC63F13267A}" srcOrd="1" destOrd="0" presId="urn:microsoft.com/office/officeart/2005/8/layout/orgChart1"/>
    <dgm:cxn modelId="{B8FAF489-5422-4E7D-81C3-920BCC0E0252}" type="presParOf" srcId="{751A1B6F-1641-42D7-883F-1F7F1A2902A0}" destId="{9B4DA436-958E-4C5E-BF13-FA10D773596E}" srcOrd="1" destOrd="0" presId="urn:microsoft.com/office/officeart/2005/8/layout/orgChart1"/>
    <dgm:cxn modelId="{FE448294-027E-48EC-9AFD-92785A9D5E72}" type="presParOf" srcId="{751A1B6F-1641-42D7-883F-1F7F1A2902A0}" destId="{8D7676E5-53A6-4D2D-96AE-936656652764}" srcOrd="2" destOrd="0" presId="urn:microsoft.com/office/officeart/2005/8/layout/orgChart1"/>
    <dgm:cxn modelId="{1844C1B2-B9EB-43F7-8C52-8ECE7F1F79F0}" type="presParOf" srcId="{1FDC7E11-794E-4F64-A21A-6B1CD233259F}" destId="{5AA27A15-412C-4597-9E81-CCABFCDA2627}" srcOrd="2" destOrd="0" presId="urn:microsoft.com/office/officeart/2005/8/layout/orgChart1"/>
    <dgm:cxn modelId="{AE801DBD-AFE7-4740-A018-3B3F2C0028EE}" type="presParOf" srcId="{A7F05A69-E60C-4FEC-A61D-D5D5FB10F994}" destId="{E3628D98-3133-404B-B09E-C6127C4072C4}" srcOrd="2" destOrd="0" presId="urn:microsoft.com/office/officeart/2005/8/layout/orgChart1"/>
    <dgm:cxn modelId="{33C7AFA4-ECDC-4A95-9A4F-51D67BD09167}" type="presParOf" srcId="{EC25BDAB-8588-4C31-8FB7-2CF12BFC7F47}" destId="{994BC243-54AF-454B-8316-4296274447FF}" srcOrd="2" destOrd="0" presId="urn:microsoft.com/office/officeart/2005/8/layout/orgChart1"/>
    <dgm:cxn modelId="{6E424FEF-6835-4C49-8903-F81A9C321C16}" type="presParOf" srcId="{CE53104F-7A49-403B-BBE4-8B9C2A7C8DF9}" destId="{71D88A1C-99C5-4522-BF43-B25878F439E3}" srcOrd="2" destOrd="0" presId="urn:microsoft.com/office/officeart/2005/8/layout/orgChart1"/>
    <dgm:cxn modelId="{37AB6973-C74C-4349-BD98-D99CD796B4C7}" type="presParOf" srcId="{CE53104F-7A49-403B-BBE4-8B9C2A7C8DF9}" destId="{1537FF57-0FB5-4624-B84E-8A60DC379203}" srcOrd="3" destOrd="0" presId="urn:microsoft.com/office/officeart/2005/8/layout/orgChart1"/>
    <dgm:cxn modelId="{26D6A864-90C1-4EC9-89AC-7254D9ACCC84}" type="presParOf" srcId="{1537FF57-0FB5-4624-B84E-8A60DC379203}" destId="{167FAC7B-758F-49CF-9232-3FBFB340BC46}" srcOrd="0" destOrd="0" presId="urn:microsoft.com/office/officeart/2005/8/layout/orgChart1"/>
    <dgm:cxn modelId="{75A40FB4-5A81-4D11-8356-2AAFFE6719E6}" type="presParOf" srcId="{167FAC7B-758F-49CF-9232-3FBFB340BC46}" destId="{664825DF-80F6-4AAB-8A68-97D3DA1D21B4}" srcOrd="0" destOrd="0" presId="urn:microsoft.com/office/officeart/2005/8/layout/orgChart1"/>
    <dgm:cxn modelId="{06E1E42B-B21E-4304-B8FA-1438A55C571A}" type="presParOf" srcId="{167FAC7B-758F-49CF-9232-3FBFB340BC46}" destId="{B81BF7CE-72E8-417B-A5DC-AC49B0D58198}" srcOrd="1" destOrd="0" presId="urn:microsoft.com/office/officeart/2005/8/layout/orgChart1"/>
    <dgm:cxn modelId="{C25ABF74-BE92-463A-AF82-FB8EA55CD729}" type="presParOf" srcId="{1537FF57-0FB5-4624-B84E-8A60DC379203}" destId="{E82A0CEB-9B3C-436E-960F-E8CF33F5E17C}" srcOrd="1" destOrd="0" presId="urn:microsoft.com/office/officeart/2005/8/layout/orgChart1"/>
    <dgm:cxn modelId="{F5966729-4742-4747-9B2E-9AC4DE5FEEDA}" type="presParOf" srcId="{E82A0CEB-9B3C-436E-960F-E8CF33F5E17C}" destId="{79CB8702-62CF-408D-A854-50A9B09464B6}" srcOrd="0" destOrd="0" presId="urn:microsoft.com/office/officeart/2005/8/layout/orgChart1"/>
    <dgm:cxn modelId="{63D9B89F-AA3D-4573-AC15-21C87BAA1809}" type="presParOf" srcId="{E82A0CEB-9B3C-436E-960F-E8CF33F5E17C}" destId="{947D40C6-D83E-4497-B497-785830D46287}" srcOrd="1" destOrd="0" presId="urn:microsoft.com/office/officeart/2005/8/layout/orgChart1"/>
    <dgm:cxn modelId="{E38A30BB-176E-4AD0-92D6-A90CEC77D441}" type="presParOf" srcId="{947D40C6-D83E-4497-B497-785830D46287}" destId="{B3C25143-BCEB-46F5-8257-C3C295440A7E}" srcOrd="0" destOrd="0" presId="urn:microsoft.com/office/officeart/2005/8/layout/orgChart1"/>
    <dgm:cxn modelId="{B07F1377-6810-4E7A-9623-EF36C88FD685}" type="presParOf" srcId="{B3C25143-BCEB-46F5-8257-C3C295440A7E}" destId="{960A4DE5-A0DD-439B-A7E0-0209CB7179BD}" srcOrd="0" destOrd="0" presId="urn:microsoft.com/office/officeart/2005/8/layout/orgChart1"/>
    <dgm:cxn modelId="{1666A0C8-9CF0-447B-BA5E-D41C21BDC88F}" type="presParOf" srcId="{B3C25143-BCEB-46F5-8257-C3C295440A7E}" destId="{1EE154DA-1C6F-456A-822B-6A73A36EB2B4}" srcOrd="1" destOrd="0" presId="urn:microsoft.com/office/officeart/2005/8/layout/orgChart1"/>
    <dgm:cxn modelId="{B4C8D724-4364-42BA-B0A9-E193B615958F}" type="presParOf" srcId="{947D40C6-D83E-4497-B497-785830D46287}" destId="{639B6A81-2267-4F6E-9A0C-9BE56BF3AFB4}" srcOrd="1" destOrd="0" presId="urn:microsoft.com/office/officeart/2005/8/layout/orgChart1"/>
    <dgm:cxn modelId="{19327CC9-40A9-4387-AC12-532DC5F0A793}" type="presParOf" srcId="{639B6A81-2267-4F6E-9A0C-9BE56BF3AFB4}" destId="{5FD75295-16DF-419A-B5C1-CE2C51C8E80F}" srcOrd="0" destOrd="0" presId="urn:microsoft.com/office/officeart/2005/8/layout/orgChart1"/>
    <dgm:cxn modelId="{F8655BCC-A255-489C-82DC-C62BDEF2872E}" type="presParOf" srcId="{639B6A81-2267-4F6E-9A0C-9BE56BF3AFB4}" destId="{BD896D31-28AD-4CB7-A3A6-06F6A102F099}" srcOrd="1" destOrd="0" presId="urn:microsoft.com/office/officeart/2005/8/layout/orgChart1"/>
    <dgm:cxn modelId="{D5763888-366F-4B56-9719-BD233EDDED41}" type="presParOf" srcId="{BD896D31-28AD-4CB7-A3A6-06F6A102F099}" destId="{158E1AFB-3D1C-44B9-9B0A-49AAD7976BCB}" srcOrd="0" destOrd="0" presId="urn:microsoft.com/office/officeart/2005/8/layout/orgChart1"/>
    <dgm:cxn modelId="{7159BF03-FCBF-4ADF-8DED-561CBB77BBF7}" type="presParOf" srcId="{158E1AFB-3D1C-44B9-9B0A-49AAD7976BCB}" destId="{992AC08F-C9A4-4A79-9A11-D7C9983B8665}" srcOrd="0" destOrd="0" presId="urn:microsoft.com/office/officeart/2005/8/layout/orgChart1"/>
    <dgm:cxn modelId="{57011DC9-E1F9-44FA-AE5C-C4A16E70B995}" type="presParOf" srcId="{158E1AFB-3D1C-44B9-9B0A-49AAD7976BCB}" destId="{FC82F5E8-52E2-41EE-B80F-D2692F364070}" srcOrd="1" destOrd="0" presId="urn:microsoft.com/office/officeart/2005/8/layout/orgChart1"/>
    <dgm:cxn modelId="{7A4DB721-241A-4C02-8862-2714F13E7654}" type="presParOf" srcId="{BD896D31-28AD-4CB7-A3A6-06F6A102F099}" destId="{9AE8790C-367D-4EE8-B1EE-547FC28A1974}" srcOrd="1" destOrd="0" presId="urn:microsoft.com/office/officeart/2005/8/layout/orgChart1"/>
    <dgm:cxn modelId="{333F854E-AAE7-40A2-A4D2-9074E694FE90}" type="presParOf" srcId="{9AE8790C-367D-4EE8-B1EE-547FC28A1974}" destId="{971DDF17-BC6A-424B-9872-4E4A253F3591}" srcOrd="0" destOrd="0" presId="urn:microsoft.com/office/officeart/2005/8/layout/orgChart1"/>
    <dgm:cxn modelId="{5D03E11F-F036-4010-A9D4-7A9F23AC7926}" type="presParOf" srcId="{9AE8790C-367D-4EE8-B1EE-547FC28A1974}" destId="{6FCA2880-21FC-4D48-B098-D74DB2A43E75}" srcOrd="1" destOrd="0" presId="urn:microsoft.com/office/officeart/2005/8/layout/orgChart1"/>
    <dgm:cxn modelId="{19EFC172-D925-4A78-B0DD-D8D221CC4215}" type="presParOf" srcId="{6FCA2880-21FC-4D48-B098-D74DB2A43E75}" destId="{BEC87970-FB10-4AF2-AA16-4AB2142DB99C}" srcOrd="0" destOrd="0" presId="urn:microsoft.com/office/officeart/2005/8/layout/orgChart1"/>
    <dgm:cxn modelId="{ED01294F-AB95-4363-8C0A-FF3EFA5CC6A8}" type="presParOf" srcId="{BEC87970-FB10-4AF2-AA16-4AB2142DB99C}" destId="{53C30FBB-74E1-4A63-B7A3-2D63206CD578}" srcOrd="0" destOrd="0" presId="urn:microsoft.com/office/officeart/2005/8/layout/orgChart1"/>
    <dgm:cxn modelId="{4A340984-8BAD-4E6D-9A24-94A3DB8E9A92}" type="presParOf" srcId="{BEC87970-FB10-4AF2-AA16-4AB2142DB99C}" destId="{FC068375-FBDB-436E-9031-491F2C807AB2}" srcOrd="1" destOrd="0" presId="urn:microsoft.com/office/officeart/2005/8/layout/orgChart1"/>
    <dgm:cxn modelId="{7314C1E6-85BA-49C6-92F3-12DC08AD3F45}" type="presParOf" srcId="{6FCA2880-21FC-4D48-B098-D74DB2A43E75}" destId="{77971B29-1DD1-42F5-94BB-D5D3B93B3B58}" srcOrd="1" destOrd="0" presId="urn:microsoft.com/office/officeart/2005/8/layout/orgChart1"/>
    <dgm:cxn modelId="{F3C85D62-68F5-4F67-8A10-2A1233C65EB7}" type="presParOf" srcId="{6FCA2880-21FC-4D48-B098-D74DB2A43E75}" destId="{F262927E-35F3-42CC-88E5-09763047B3AC}" srcOrd="2" destOrd="0" presId="urn:microsoft.com/office/officeart/2005/8/layout/orgChart1"/>
    <dgm:cxn modelId="{F8CC99B0-B6EF-4A0A-B5BC-2866AB1547AF}" type="presParOf" srcId="{BD896D31-28AD-4CB7-A3A6-06F6A102F099}" destId="{DD14F09D-E059-4A3D-BFCD-6370DF372294}" srcOrd="2" destOrd="0" presId="urn:microsoft.com/office/officeart/2005/8/layout/orgChart1"/>
    <dgm:cxn modelId="{FD906C1D-9844-4501-A557-EFB8199792B2}" type="presParOf" srcId="{947D40C6-D83E-4497-B497-785830D46287}" destId="{07401BFD-0567-4701-8154-7C7603B98D9B}" srcOrd="2" destOrd="0" presId="urn:microsoft.com/office/officeart/2005/8/layout/orgChart1"/>
    <dgm:cxn modelId="{A70AB68E-5B2F-448E-A555-C32B517EDFD3}" type="presParOf" srcId="{1537FF57-0FB5-4624-B84E-8A60DC379203}" destId="{C9DA0356-78D1-4DC3-960D-B3D49679EE6E}" srcOrd="2" destOrd="0" presId="urn:microsoft.com/office/officeart/2005/8/layout/orgChart1"/>
    <dgm:cxn modelId="{43C2F4AE-6785-48C6-B1FC-9E534A72D2B6}" type="presParOf" srcId="{CE53104F-7A49-403B-BBE4-8B9C2A7C8DF9}" destId="{26AF7091-2336-431F-9492-187F2861F780}" srcOrd="4" destOrd="0" presId="urn:microsoft.com/office/officeart/2005/8/layout/orgChart1"/>
    <dgm:cxn modelId="{50321248-6F3B-4A75-8CA6-6796932267EA}" type="presParOf" srcId="{CE53104F-7A49-403B-BBE4-8B9C2A7C8DF9}" destId="{3F9ACA89-578D-4FE9-85C4-9724FA7F8408}" srcOrd="5" destOrd="0" presId="urn:microsoft.com/office/officeart/2005/8/layout/orgChart1"/>
    <dgm:cxn modelId="{60CD6623-A8CA-4DBA-9545-7BE0C70725D5}" type="presParOf" srcId="{3F9ACA89-578D-4FE9-85C4-9724FA7F8408}" destId="{9E678398-E459-4B74-872E-5AB406835849}" srcOrd="0" destOrd="0" presId="urn:microsoft.com/office/officeart/2005/8/layout/orgChart1"/>
    <dgm:cxn modelId="{E736BBA4-D9B1-4962-9671-5BE42F699E9E}" type="presParOf" srcId="{9E678398-E459-4B74-872E-5AB406835849}" destId="{0A09BE37-F619-4887-8CA5-C43BDCF039A2}" srcOrd="0" destOrd="0" presId="urn:microsoft.com/office/officeart/2005/8/layout/orgChart1"/>
    <dgm:cxn modelId="{E22CD9A1-ED4A-4A54-BAEB-31B5BEF091A3}" type="presParOf" srcId="{9E678398-E459-4B74-872E-5AB406835849}" destId="{4A20BECD-387F-49B0-98E5-DD7A141A1846}" srcOrd="1" destOrd="0" presId="urn:microsoft.com/office/officeart/2005/8/layout/orgChart1"/>
    <dgm:cxn modelId="{4044DF5A-D494-4B57-8F77-8F9D4B04348C}" type="presParOf" srcId="{3F9ACA89-578D-4FE9-85C4-9724FA7F8408}" destId="{78C8637E-7569-416A-AD92-AE760ABE353E}" srcOrd="1" destOrd="0" presId="urn:microsoft.com/office/officeart/2005/8/layout/orgChart1"/>
    <dgm:cxn modelId="{08930E81-D7FF-4BCF-95B4-00D8A1E9FC99}" type="presParOf" srcId="{78C8637E-7569-416A-AD92-AE760ABE353E}" destId="{642FA4DE-E594-4598-916B-23D962142B66}" srcOrd="0" destOrd="0" presId="urn:microsoft.com/office/officeart/2005/8/layout/orgChart1"/>
    <dgm:cxn modelId="{07A3ED78-995C-49F0-987B-CA1D30F47578}" type="presParOf" srcId="{78C8637E-7569-416A-AD92-AE760ABE353E}" destId="{5DCC0E80-F7CB-465A-8B10-081950B63835}" srcOrd="1" destOrd="0" presId="urn:microsoft.com/office/officeart/2005/8/layout/orgChart1"/>
    <dgm:cxn modelId="{43DB1BEC-C0A9-4606-8064-562E79F07422}" type="presParOf" srcId="{5DCC0E80-F7CB-465A-8B10-081950B63835}" destId="{AA1F07C8-8DBD-491C-A2E5-3FA6074C8819}" srcOrd="0" destOrd="0" presId="urn:microsoft.com/office/officeart/2005/8/layout/orgChart1"/>
    <dgm:cxn modelId="{0B4E7942-C224-41EB-A481-82DEEDEADBDA}" type="presParOf" srcId="{AA1F07C8-8DBD-491C-A2E5-3FA6074C8819}" destId="{5AC04142-20CB-4CA4-88A2-214F023AB662}" srcOrd="0" destOrd="0" presId="urn:microsoft.com/office/officeart/2005/8/layout/orgChart1"/>
    <dgm:cxn modelId="{FE7CB817-0278-4344-91DF-7BF7CBD3A75F}" type="presParOf" srcId="{AA1F07C8-8DBD-491C-A2E5-3FA6074C8819}" destId="{94B8FBD8-C83E-4EBD-847A-BB3E288C6623}" srcOrd="1" destOrd="0" presId="urn:microsoft.com/office/officeart/2005/8/layout/orgChart1"/>
    <dgm:cxn modelId="{1CC18988-DB6F-4B8F-ACF3-6F46585DCA17}" type="presParOf" srcId="{5DCC0E80-F7CB-465A-8B10-081950B63835}" destId="{2156F1D6-C52B-4601-8293-AF8DA466DACA}" srcOrd="1" destOrd="0" presId="urn:microsoft.com/office/officeart/2005/8/layout/orgChart1"/>
    <dgm:cxn modelId="{F1E4AA81-5CFE-467B-BD3A-FC7D41BF6155}" type="presParOf" srcId="{2156F1D6-C52B-4601-8293-AF8DA466DACA}" destId="{D60C3B29-A561-45DE-B9BD-42853CF808D3}" srcOrd="0" destOrd="0" presId="urn:microsoft.com/office/officeart/2005/8/layout/orgChart1"/>
    <dgm:cxn modelId="{91DA2B30-5B46-42BC-A0B6-18A8F494041B}" type="presParOf" srcId="{2156F1D6-C52B-4601-8293-AF8DA466DACA}" destId="{AE97ED7D-8BF7-4A63-AE3D-45969AB9D511}" srcOrd="1" destOrd="0" presId="urn:microsoft.com/office/officeart/2005/8/layout/orgChart1"/>
    <dgm:cxn modelId="{27612F58-AEB3-48FA-BBB3-FE26B8552F14}" type="presParOf" srcId="{AE97ED7D-8BF7-4A63-AE3D-45969AB9D511}" destId="{FFC0608F-BBAD-4543-869C-BA65B32F50DF}" srcOrd="0" destOrd="0" presId="urn:microsoft.com/office/officeart/2005/8/layout/orgChart1"/>
    <dgm:cxn modelId="{F9275C9B-C365-47B5-A59F-1BE93E2187EA}" type="presParOf" srcId="{FFC0608F-BBAD-4543-869C-BA65B32F50DF}" destId="{BAFA3D25-E3CD-4965-8A5D-A7A99013C284}" srcOrd="0" destOrd="0" presId="urn:microsoft.com/office/officeart/2005/8/layout/orgChart1"/>
    <dgm:cxn modelId="{16EDF9C8-DB69-4E6D-A905-00091CBE66D2}" type="presParOf" srcId="{FFC0608F-BBAD-4543-869C-BA65B32F50DF}" destId="{B4E83521-110F-42FF-89E3-22A8EC11640C}" srcOrd="1" destOrd="0" presId="urn:microsoft.com/office/officeart/2005/8/layout/orgChart1"/>
    <dgm:cxn modelId="{7A8EF9C9-5064-4D5E-8B17-E1C378CF3C32}" type="presParOf" srcId="{AE97ED7D-8BF7-4A63-AE3D-45969AB9D511}" destId="{A5EFBBEF-C27D-45A2-B52A-4FCF08F3AD53}" srcOrd="1" destOrd="0" presId="urn:microsoft.com/office/officeart/2005/8/layout/orgChart1"/>
    <dgm:cxn modelId="{2A61B5D0-3718-4407-AA0A-2EFD9761E689}" type="presParOf" srcId="{A5EFBBEF-C27D-45A2-B52A-4FCF08F3AD53}" destId="{B8AF7CCA-3C43-4E98-91D0-573508241152}" srcOrd="0" destOrd="0" presId="urn:microsoft.com/office/officeart/2005/8/layout/orgChart1"/>
    <dgm:cxn modelId="{9A8909A6-AB9D-4BD7-A629-CD53972070EE}" type="presParOf" srcId="{A5EFBBEF-C27D-45A2-B52A-4FCF08F3AD53}" destId="{F8036CB5-422B-4F5D-AFEB-F33AB16B4E65}" srcOrd="1" destOrd="0" presId="urn:microsoft.com/office/officeart/2005/8/layout/orgChart1"/>
    <dgm:cxn modelId="{34CFF136-4DAB-468F-88DC-DEDDCE503DA0}" type="presParOf" srcId="{F8036CB5-422B-4F5D-AFEB-F33AB16B4E65}" destId="{6FF0EAE1-AD83-4B29-855A-ED644B2BA357}" srcOrd="0" destOrd="0" presId="urn:microsoft.com/office/officeart/2005/8/layout/orgChart1"/>
    <dgm:cxn modelId="{6E9C1DE3-4B01-46C2-8A8F-8522896481FC}" type="presParOf" srcId="{6FF0EAE1-AD83-4B29-855A-ED644B2BA357}" destId="{F7965C59-AA07-44B1-B912-81E623C671B1}" srcOrd="0" destOrd="0" presId="urn:microsoft.com/office/officeart/2005/8/layout/orgChart1"/>
    <dgm:cxn modelId="{15D246A8-926B-456A-BA77-A5271EEE457E}" type="presParOf" srcId="{6FF0EAE1-AD83-4B29-855A-ED644B2BA357}" destId="{EFC26840-D64A-42F2-B3FA-A5CA65EA9A30}" srcOrd="1" destOrd="0" presId="urn:microsoft.com/office/officeart/2005/8/layout/orgChart1"/>
    <dgm:cxn modelId="{94774322-BCE8-44AF-AD71-5A94457733D8}" type="presParOf" srcId="{F8036CB5-422B-4F5D-AFEB-F33AB16B4E65}" destId="{EDEE76CA-54F1-481C-8510-9BCF24A91E57}" srcOrd="1" destOrd="0" presId="urn:microsoft.com/office/officeart/2005/8/layout/orgChart1"/>
    <dgm:cxn modelId="{7746F03F-C2B3-4A65-B723-3A71692AFCC0}" type="presParOf" srcId="{F8036CB5-422B-4F5D-AFEB-F33AB16B4E65}" destId="{CF433B66-E734-4EC8-B79B-B7A890AA0E5A}" srcOrd="2" destOrd="0" presId="urn:microsoft.com/office/officeart/2005/8/layout/orgChart1"/>
    <dgm:cxn modelId="{6F621648-E7F0-4638-938C-278264A8C756}" type="presParOf" srcId="{AE97ED7D-8BF7-4A63-AE3D-45969AB9D511}" destId="{31DF566B-AB19-476E-AAEE-64B54E2073CF}" srcOrd="2" destOrd="0" presId="urn:microsoft.com/office/officeart/2005/8/layout/orgChart1"/>
    <dgm:cxn modelId="{51646563-24FA-4A2B-B3B2-0E49F6726E5D}" type="presParOf" srcId="{5DCC0E80-F7CB-465A-8B10-081950B63835}" destId="{FF613EB2-0DA0-4D1A-B367-C169662DA180}" srcOrd="2" destOrd="0" presId="urn:microsoft.com/office/officeart/2005/8/layout/orgChart1"/>
    <dgm:cxn modelId="{9F20BEF3-5B76-4190-A60D-CF1ECEE1CBE4}" type="presParOf" srcId="{3F9ACA89-578D-4FE9-85C4-9724FA7F8408}" destId="{3BC28409-B26B-4C1A-B71D-FC2D741BB033}" srcOrd="2" destOrd="0" presId="urn:microsoft.com/office/officeart/2005/8/layout/orgChart1"/>
    <dgm:cxn modelId="{D71695A4-35D4-437B-8BCE-B7BE011D7DC9}" type="presParOf" srcId="{CE53104F-7A49-403B-BBE4-8B9C2A7C8DF9}" destId="{F73A0BFA-F084-4694-BCF3-1BCB10426C5C}" srcOrd="6" destOrd="0" presId="urn:microsoft.com/office/officeart/2005/8/layout/orgChart1"/>
    <dgm:cxn modelId="{7A6C093B-48F4-449F-BA86-AAA7056CD6B5}" type="presParOf" srcId="{CE53104F-7A49-403B-BBE4-8B9C2A7C8DF9}" destId="{DDC4F1EB-BF5C-43F0-9FD1-A9681E0A8106}" srcOrd="7" destOrd="0" presId="urn:microsoft.com/office/officeart/2005/8/layout/orgChart1"/>
    <dgm:cxn modelId="{34BD84B7-D186-4F11-9B18-599193574C87}" type="presParOf" srcId="{DDC4F1EB-BF5C-43F0-9FD1-A9681E0A8106}" destId="{4B413AF2-400C-4EBE-B9BB-8E66C79A21E7}" srcOrd="0" destOrd="0" presId="urn:microsoft.com/office/officeart/2005/8/layout/orgChart1"/>
    <dgm:cxn modelId="{F9515D89-F411-4812-B688-D76AB87ABA0A}" type="presParOf" srcId="{4B413AF2-400C-4EBE-B9BB-8E66C79A21E7}" destId="{2EEEF75A-0FEB-4F95-8A84-A009DEA9C745}" srcOrd="0" destOrd="0" presId="urn:microsoft.com/office/officeart/2005/8/layout/orgChart1"/>
    <dgm:cxn modelId="{CEE0A072-0C61-4103-B033-83003F2DEE04}" type="presParOf" srcId="{4B413AF2-400C-4EBE-B9BB-8E66C79A21E7}" destId="{5A14C953-7526-477C-9967-FE5C640CD283}" srcOrd="1" destOrd="0" presId="urn:microsoft.com/office/officeart/2005/8/layout/orgChart1"/>
    <dgm:cxn modelId="{92462910-9D39-433C-8305-72A8044D7982}" type="presParOf" srcId="{DDC4F1EB-BF5C-43F0-9FD1-A9681E0A8106}" destId="{25C12D69-6502-476E-BE96-D73B9C222C6F}" srcOrd="1" destOrd="0" presId="urn:microsoft.com/office/officeart/2005/8/layout/orgChart1"/>
    <dgm:cxn modelId="{2F8D29CC-7808-4177-AF6B-3869A216D7C9}" type="presParOf" srcId="{DDC4F1EB-BF5C-43F0-9FD1-A9681E0A8106}" destId="{2806205E-61BC-45B6-A719-1480249E6331}" srcOrd="2" destOrd="0" presId="urn:microsoft.com/office/officeart/2005/8/layout/orgChart1"/>
    <dgm:cxn modelId="{0B5F7C40-AEFD-4C4F-8FB6-12B67F1D48CF}" type="presParOf" srcId="{7EF5A2BD-50B3-4CD8-A0DB-05A61C7F43A7}" destId="{3F118DBA-F056-42FE-BFFD-F0A1FCB8A3E2}" srcOrd="2" destOrd="0" presId="urn:microsoft.com/office/officeart/2005/8/layout/orgChart1"/>
    <dgm:cxn modelId="{F1005E86-2C95-4DAC-8DD7-FB8D6F3B0101}" type="presParOf" srcId="{EEBECA8A-5923-472B-B406-7361DE6F0159}" destId="{8F06712A-C307-4377-B560-232DC1C522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B0396-8ECC-4275-9E90-29C96D56F2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64D2D3-2994-4004-BD0B-02077DA3C45A}">
      <dgm:prSet phldrT="[文本]"/>
      <dgm:spPr/>
      <dgm:t>
        <a:bodyPr/>
        <a:lstStyle/>
        <a:p>
          <a:r>
            <a:rPr lang="en-US" altLang="zh-CN" dirty="0"/>
            <a:t>Start</a:t>
          </a:r>
        </a:p>
      </dgm:t>
    </dgm:pt>
    <dgm:pt modelId="{BB7139EA-9A85-49DA-B759-1503CE439C72}" type="parTrans" cxnId="{12FC864B-1CA9-408D-ACE4-10567CFBBC9B}">
      <dgm:prSet/>
      <dgm:spPr/>
      <dgm:t>
        <a:bodyPr/>
        <a:lstStyle/>
        <a:p>
          <a:endParaRPr lang="zh-CN" altLang="en-US"/>
        </a:p>
      </dgm:t>
    </dgm:pt>
    <dgm:pt modelId="{4F730EF2-1602-426F-A0C9-6BDD5147763A}" type="sibTrans" cxnId="{12FC864B-1CA9-408D-ACE4-10567CFBBC9B}">
      <dgm:prSet/>
      <dgm:spPr/>
      <dgm:t>
        <a:bodyPr/>
        <a:lstStyle/>
        <a:p>
          <a:endParaRPr lang="zh-CN" altLang="en-US"/>
        </a:p>
      </dgm:t>
    </dgm:pt>
    <dgm:pt modelId="{A5D9F690-8D9D-471B-B786-D74BCBD0812E}">
      <dgm:prSet phldrT="[文本]"/>
      <dgm:spPr/>
      <dgm:t>
        <a:bodyPr/>
        <a:lstStyle/>
        <a:p>
          <a:r>
            <a:rPr lang="en-US" altLang="zh-CN" dirty="0"/>
            <a:t>Sign in button</a:t>
          </a:r>
          <a:endParaRPr lang="zh-CN" altLang="en-US" dirty="0"/>
        </a:p>
      </dgm:t>
    </dgm:pt>
    <dgm:pt modelId="{43391D06-9E75-4F18-AC68-482BAFAE8D4D}" type="parTrans" cxnId="{0DFBD97F-8798-41C6-8C15-9A1088E2A1AF}">
      <dgm:prSet/>
      <dgm:spPr/>
      <dgm:t>
        <a:bodyPr/>
        <a:lstStyle/>
        <a:p>
          <a:endParaRPr lang="zh-CN" altLang="en-US"/>
        </a:p>
      </dgm:t>
    </dgm:pt>
    <dgm:pt modelId="{A56B5CCE-82FC-4B9F-BD3B-6E4192143155}" type="sibTrans" cxnId="{0DFBD97F-8798-41C6-8C15-9A1088E2A1AF}">
      <dgm:prSet/>
      <dgm:spPr/>
      <dgm:t>
        <a:bodyPr/>
        <a:lstStyle/>
        <a:p>
          <a:endParaRPr lang="zh-CN" altLang="en-US"/>
        </a:p>
      </dgm:t>
    </dgm:pt>
    <dgm:pt modelId="{C9F8EDBD-70F5-44B7-A94C-4DB5E72FCD44}">
      <dgm:prSet phldrT="[文本]"/>
      <dgm:spPr/>
      <dgm:t>
        <a:bodyPr/>
        <a:lstStyle/>
        <a:p>
          <a:r>
            <a:rPr lang="en-US" altLang="zh-CN" dirty="0"/>
            <a:t>Google </a:t>
          </a:r>
          <a:endParaRPr lang="zh-CN" altLang="en-US" dirty="0"/>
        </a:p>
      </dgm:t>
    </dgm:pt>
    <dgm:pt modelId="{88D4D4B1-219E-4256-BF9A-8ABE69B752E5}" type="parTrans" cxnId="{46D2502A-CDF0-4520-8711-E939461B8F18}">
      <dgm:prSet/>
      <dgm:spPr/>
      <dgm:t>
        <a:bodyPr/>
        <a:lstStyle/>
        <a:p>
          <a:endParaRPr lang="zh-CN" altLang="en-US"/>
        </a:p>
      </dgm:t>
    </dgm:pt>
    <dgm:pt modelId="{E37BD396-C1DA-47CB-BF30-9450EBC31DDB}" type="sibTrans" cxnId="{46D2502A-CDF0-4520-8711-E939461B8F18}">
      <dgm:prSet/>
      <dgm:spPr/>
      <dgm:t>
        <a:bodyPr/>
        <a:lstStyle/>
        <a:p>
          <a:endParaRPr lang="zh-CN" altLang="en-US"/>
        </a:p>
      </dgm:t>
    </dgm:pt>
    <dgm:pt modelId="{EDC4B262-ED58-4293-A154-3A424A1766D1}">
      <dgm:prSet phldrT="[文本]"/>
      <dgm:spPr/>
      <dgm:t>
        <a:bodyPr/>
        <a:lstStyle/>
        <a:p>
          <a:r>
            <a:rPr lang="en-US" altLang="zh-CN" dirty="0"/>
            <a:t>Forget password</a:t>
          </a:r>
          <a:endParaRPr lang="zh-CN" altLang="en-US" dirty="0"/>
        </a:p>
      </dgm:t>
    </dgm:pt>
    <dgm:pt modelId="{FB21AC27-E5C5-4A16-B9F0-2B34023F0AC4}" type="parTrans" cxnId="{C4918EC2-74EE-4B5A-8E5D-00865BE58381}">
      <dgm:prSet/>
      <dgm:spPr/>
      <dgm:t>
        <a:bodyPr/>
        <a:lstStyle/>
        <a:p>
          <a:endParaRPr lang="zh-CN" altLang="en-US"/>
        </a:p>
      </dgm:t>
    </dgm:pt>
    <dgm:pt modelId="{0381660B-D356-4387-B2E3-BB95BA002F62}" type="sibTrans" cxnId="{C4918EC2-74EE-4B5A-8E5D-00865BE58381}">
      <dgm:prSet/>
      <dgm:spPr/>
      <dgm:t>
        <a:bodyPr/>
        <a:lstStyle/>
        <a:p>
          <a:endParaRPr lang="zh-CN" altLang="en-US"/>
        </a:p>
      </dgm:t>
    </dgm:pt>
    <dgm:pt modelId="{AE3BB7F6-C49E-4A7D-90C9-4E5303177495}">
      <dgm:prSet phldrT="[文本]"/>
      <dgm:spPr/>
      <dgm:t>
        <a:bodyPr/>
        <a:lstStyle/>
        <a:p>
          <a:r>
            <a:rPr lang="en-US" altLang="zh-CN" dirty="0"/>
            <a:t>Sign in page</a:t>
          </a:r>
        </a:p>
      </dgm:t>
    </dgm:pt>
    <dgm:pt modelId="{794EF4F8-00B5-47D4-9AC5-31A330CB6215}" type="parTrans" cxnId="{FC624455-6625-4F5F-86C8-41A08D902D89}">
      <dgm:prSet/>
      <dgm:spPr/>
      <dgm:t>
        <a:bodyPr/>
        <a:lstStyle/>
        <a:p>
          <a:endParaRPr lang="zh-CN" altLang="en-US"/>
        </a:p>
      </dgm:t>
    </dgm:pt>
    <dgm:pt modelId="{86D523D6-9BFE-4D45-A0B6-A8817DF7EBBF}" type="sibTrans" cxnId="{FC624455-6625-4F5F-86C8-41A08D902D89}">
      <dgm:prSet/>
      <dgm:spPr/>
      <dgm:t>
        <a:bodyPr/>
        <a:lstStyle/>
        <a:p>
          <a:endParaRPr lang="zh-CN" altLang="en-US"/>
        </a:p>
      </dgm:t>
    </dgm:pt>
    <dgm:pt modelId="{CCA52304-1D4F-47FD-A12E-2E77A0DAEDE1}">
      <dgm:prSet phldrT="[文本]"/>
      <dgm:spPr/>
      <dgm:t>
        <a:bodyPr/>
        <a:lstStyle/>
        <a:p>
          <a:r>
            <a:rPr lang="en-US" altLang="zh-CN" dirty="0"/>
            <a:t>Correct username/password?</a:t>
          </a:r>
          <a:endParaRPr lang="zh-CN" altLang="en-US" dirty="0"/>
        </a:p>
      </dgm:t>
    </dgm:pt>
    <dgm:pt modelId="{9A170F75-02EE-4B84-9B50-887855F72288}" type="parTrans" cxnId="{09B4936C-4B5F-435F-BF0F-4F4791D5475A}">
      <dgm:prSet/>
      <dgm:spPr/>
      <dgm:t>
        <a:bodyPr/>
        <a:lstStyle/>
        <a:p>
          <a:endParaRPr lang="zh-CN" altLang="en-US"/>
        </a:p>
      </dgm:t>
    </dgm:pt>
    <dgm:pt modelId="{65A6C0D2-109A-4DCB-B4C7-36DB35F89C22}" type="sibTrans" cxnId="{09B4936C-4B5F-435F-BF0F-4F4791D5475A}">
      <dgm:prSet/>
      <dgm:spPr/>
      <dgm:t>
        <a:bodyPr/>
        <a:lstStyle/>
        <a:p>
          <a:endParaRPr lang="zh-CN" altLang="en-US"/>
        </a:p>
      </dgm:t>
    </dgm:pt>
    <dgm:pt modelId="{CB4D1DDB-A21A-43B2-AFD2-B3616AE325D0}">
      <dgm:prSet phldrT="[文本]"/>
      <dgm:spPr/>
      <dgm:t>
        <a:bodyPr/>
        <a:lstStyle/>
        <a:p>
          <a:r>
            <a:rPr lang="en-US" altLang="zh-CN" dirty="0"/>
            <a:t>Create an account</a:t>
          </a:r>
          <a:endParaRPr lang="zh-CN" altLang="en-US" dirty="0"/>
        </a:p>
      </dgm:t>
    </dgm:pt>
    <dgm:pt modelId="{D55AC264-A182-420C-A9FC-4162C5802779}" type="parTrans" cxnId="{31601B19-8742-4804-9130-3CDB8D8405EC}">
      <dgm:prSet/>
      <dgm:spPr/>
      <dgm:t>
        <a:bodyPr/>
        <a:lstStyle/>
        <a:p>
          <a:endParaRPr lang="zh-CN" altLang="en-US"/>
        </a:p>
      </dgm:t>
    </dgm:pt>
    <dgm:pt modelId="{B2542DF4-47AC-4093-8DC7-F508C5BBD819}" type="sibTrans" cxnId="{31601B19-8742-4804-9130-3CDB8D8405EC}">
      <dgm:prSet/>
      <dgm:spPr/>
      <dgm:t>
        <a:bodyPr/>
        <a:lstStyle/>
        <a:p>
          <a:endParaRPr lang="zh-CN" altLang="en-US"/>
        </a:p>
      </dgm:t>
    </dgm:pt>
    <dgm:pt modelId="{0643D8AB-077D-4BB4-AC69-C90572A607E2}">
      <dgm:prSet phldrT="[文本]"/>
      <dgm:spPr/>
      <dgm:t>
        <a:bodyPr/>
        <a:lstStyle/>
        <a:p>
          <a:r>
            <a:rPr lang="en-US" altLang="zh-CN" dirty="0"/>
            <a:t>New password</a:t>
          </a:r>
          <a:endParaRPr lang="zh-CN" altLang="en-US" dirty="0"/>
        </a:p>
      </dgm:t>
    </dgm:pt>
    <dgm:pt modelId="{3E9E9EA6-A5F5-443D-A9A3-07A0FD0C1DEC}" type="parTrans" cxnId="{1C8F4C7E-2791-421A-9709-93106D30D259}">
      <dgm:prSet/>
      <dgm:spPr/>
      <dgm:t>
        <a:bodyPr/>
        <a:lstStyle/>
        <a:p>
          <a:endParaRPr lang="zh-CN" altLang="en-US"/>
        </a:p>
      </dgm:t>
    </dgm:pt>
    <dgm:pt modelId="{25614A0C-8406-4C52-8CDD-95578396C8C6}" type="sibTrans" cxnId="{1C8F4C7E-2791-421A-9709-93106D30D259}">
      <dgm:prSet/>
      <dgm:spPr/>
      <dgm:t>
        <a:bodyPr/>
        <a:lstStyle/>
        <a:p>
          <a:endParaRPr lang="zh-CN" altLang="en-US"/>
        </a:p>
      </dgm:t>
    </dgm:pt>
    <dgm:pt modelId="{4DB24AC4-4796-4CC7-9F13-0CC2CA2497F6}">
      <dgm:prSet phldrT="[文本]"/>
      <dgm:spPr/>
      <dgm:t>
        <a:bodyPr/>
        <a:lstStyle/>
        <a:p>
          <a:r>
            <a:rPr lang="en-US" altLang="zh-CN" dirty="0"/>
            <a:t>Create button</a:t>
          </a:r>
          <a:endParaRPr lang="zh-CN" altLang="en-US" dirty="0"/>
        </a:p>
      </dgm:t>
    </dgm:pt>
    <dgm:pt modelId="{6CBF0FED-5E70-4E6D-A5D5-72355228D922}" type="parTrans" cxnId="{4F921E6C-92C6-42EC-929D-91C55B938E98}">
      <dgm:prSet/>
      <dgm:spPr/>
      <dgm:t>
        <a:bodyPr/>
        <a:lstStyle/>
        <a:p>
          <a:endParaRPr lang="zh-CN" altLang="en-US"/>
        </a:p>
      </dgm:t>
    </dgm:pt>
    <dgm:pt modelId="{91D9BB35-B436-46EA-A44B-316B5A2A35FE}" type="sibTrans" cxnId="{4F921E6C-92C6-42EC-929D-91C55B938E98}">
      <dgm:prSet/>
      <dgm:spPr/>
      <dgm:t>
        <a:bodyPr/>
        <a:lstStyle/>
        <a:p>
          <a:endParaRPr lang="zh-CN" altLang="en-US"/>
        </a:p>
      </dgm:t>
    </dgm:pt>
    <dgm:pt modelId="{9F5D8A5E-5602-427F-8E79-E04E5B6E2C66}">
      <dgm:prSet phldrT="[文本]"/>
      <dgm:spPr/>
      <dgm:t>
        <a:bodyPr/>
        <a:lstStyle/>
        <a:p>
          <a:r>
            <a:rPr lang="en-US" altLang="zh-CN" dirty="0"/>
            <a:t>Verify password</a:t>
          </a:r>
          <a:endParaRPr lang="zh-CN" altLang="en-US" dirty="0"/>
        </a:p>
      </dgm:t>
    </dgm:pt>
    <dgm:pt modelId="{1259E561-12AD-4523-BE38-108301C8FF6C}" type="parTrans" cxnId="{108FD538-F0E4-4165-BBB0-EC04D2603E93}">
      <dgm:prSet/>
      <dgm:spPr/>
      <dgm:t>
        <a:bodyPr/>
        <a:lstStyle/>
        <a:p>
          <a:endParaRPr lang="zh-CN" altLang="en-US"/>
        </a:p>
      </dgm:t>
    </dgm:pt>
    <dgm:pt modelId="{3D43BF34-3016-4624-84F3-433FFAA31F07}" type="sibTrans" cxnId="{108FD538-F0E4-4165-BBB0-EC04D2603E93}">
      <dgm:prSet/>
      <dgm:spPr/>
      <dgm:t>
        <a:bodyPr/>
        <a:lstStyle/>
        <a:p>
          <a:endParaRPr lang="zh-CN" altLang="en-US"/>
        </a:p>
      </dgm:t>
    </dgm:pt>
    <dgm:pt modelId="{858CA4EE-4B96-4285-BEF8-3DEB9F28E72C}" type="pres">
      <dgm:prSet presAssocID="{0E4B0396-8ECC-4275-9E90-29C96D56F2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899812-D0FE-4203-B177-887F7E53AD77}" type="pres">
      <dgm:prSet presAssocID="{C564D2D3-2994-4004-BD0B-02077DA3C45A}" presName="hierRoot1" presStyleCnt="0">
        <dgm:presLayoutVars>
          <dgm:hierBranch val="init"/>
        </dgm:presLayoutVars>
      </dgm:prSet>
      <dgm:spPr/>
    </dgm:pt>
    <dgm:pt modelId="{60395AE7-5417-4FA7-9044-BE9ABA537051}" type="pres">
      <dgm:prSet presAssocID="{C564D2D3-2994-4004-BD0B-02077DA3C45A}" presName="rootComposite1" presStyleCnt="0"/>
      <dgm:spPr/>
    </dgm:pt>
    <dgm:pt modelId="{87BF6DA7-B30E-407A-A660-1E742BEB472B}" type="pres">
      <dgm:prSet presAssocID="{C564D2D3-2994-4004-BD0B-02077DA3C45A}" presName="rootText1" presStyleLbl="node0" presStyleIdx="0" presStyleCnt="1" custLinFactNeighborX="580" custLinFactNeighborY="1443">
        <dgm:presLayoutVars>
          <dgm:chPref val="3"/>
        </dgm:presLayoutVars>
      </dgm:prSet>
      <dgm:spPr/>
    </dgm:pt>
    <dgm:pt modelId="{89707341-DD9C-4CB1-92BB-5C957F244CCF}" type="pres">
      <dgm:prSet presAssocID="{C564D2D3-2994-4004-BD0B-02077DA3C45A}" presName="rootConnector1" presStyleLbl="node1" presStyleIdx="0" presStyleCnt="0"/>
      <dgm:spPr/>
    </dgm:pt>
    <dgm:pt modelId="{EEAB7907-35B9-4B37-8C92-6CA9CBF9FF74}" type="pres">
      <dgm:prSet presAssocID="{C564D2D3-2994-4004-BD0B-02077DA3C45A}" presName="hierChild2" presStyleCnt="0"/>
      <dgm:spPr/>
    </dgm:pt>
    <dgm:pt modelId="{5F504EA9-F1C6-4369-8ADA-B37DCA1CC5E9}" type="pres">
      <dgm:prSet presAssocID="{794EF4F8-00B5-47D4-9AC5-31A330CB6215}" presName="Name37" presStyleLbl="parChTrans1D2" presStyleIdx="0" presStyleCnt="1"/>
      <dgm:spPr/>
    </dgm:pt>
    <dgm:pt modelId="{BCC72F2C-E115-4E7D-BFC3-286110AE8A9F}" type="pres">
      <dgm:prSet presAssocID="{AE3BB7F6-C49E-4A7D-90C9-4E5303177495}" presName="hierRoot2" presStyleCnt="0">
        <dgm:presLayoutVars>
          <dgm:hierBranch val="init"/>
        </dgm:presLayoutVars>
      </dgm:prSet>
      <dgm:spPr/>
    </dgm:pt>
    <dgm:pt modelId="{483C75BB-033B-44C0-A607-6C57963EE834}" type="pres">
      <dgm:prSet presAssocID="{AE3BB7F6-C49E-4A7D-90C9-4E5303177495}" presName="rootComposite" presStyleCnt="0"/>
      <dgm:spPr/>
    </dgm:pt>
    <dgm:pt modelId="{2D85304B-B3F5-43F4-80D8-56BA3523FBE9}" type="pres">
      <dgm:prSet presAssocID="{AE3BB7F6-C49E-4A7D-90C9-4E5303177495}" presName="rootText" presStyleLbl="node2" presStyleIdx="0" presStyleCnt="1">
        <dgm:presLayoutVars>
          <dgm:chPref val="3"/>
        </dgm:presLayoutVars>
      </dgm:prSet>
      <dgm:spPr/>
    </dgm:pt>
    <dgm:pt modelId="{59204A32-736E-4467-9D70-186823A674F2}" type="pres">
      <dgm:prSet presAssocID="{AE3BB7F6-C49E-4A7D-90C9-4E5303177495}" presName="rootConnector" presStyleLbl="node2" presStyleIdx="0" presStyleCnt="1"/>
      <dgm:spPr/>
    </dgm:pt>
    <dgm:pt modelId="{1FDD473A-2671-4B72-AE24-A7FB0A49C443}" type="pres">
      <dgm:prSet presAssocID="{AE3BB7F6-C49E-4A7D-90C9-4E5303177495}" presName="hierChild4" presStyleCnt="0"/>
      <dgm:spPr/>
    </dgm:pt>
    <dgm:pt modelId="{398BE2D8-4FDB-4AFC-BD28-120BBC1AAD56}" type="pres">
      <dgm:prSet presAssocID="{43391D06-9E75-4F18-AC68-482BAFAE8D4D}" presName="Name37" presStyleLbl="parChTrans1D3" presStyleIdx="0" presStyleCnt="4"/>
      <dgm:spPr/>
    </dgm:pt>
    <dgm:pt modelId="{741AEB46-AA83-4117-A9C0-E482EF351E53}" type="pres">
      <dgm:prSet presAssocID="{A5D9F690-8D9D-471B-B786-D74BCBD0812E}" presName="hierRoot2" presStyleCnt="0">
        <dgm:presLayoutVars>
          <dgm:hierBranch val="init"/>
        </dgm:presLayoutVars>
      </dgm:prSet>
      <dgm:spPr/>
    </dgm:pt>
    <dgm:pt modelId="{97C0EB8D-C95F-4524-B873-E5194E68C447}" type="pres">
      <dgm:prSet presAssocID="{A5D9F690-8D9D-471B-B786-D74BCBD0812E}" presName="rootComposite" presStyleCnt="0"/>
      <dgm:spPr/>
    </dgm:pt>
    <dgm:pt modelId="{799B9768-D8CC-406A-8F99-A7FF1FE0D348}" type="pres">
      <dgm:prSet presAssocID="{A5D9F690-8D9D-471B-B786-D74BCBD0812E}" presName="rootText" presStyleLbl="node3" presStyleIdx="0" presStyleCnt="4">
        <dgm:presLayoutVars>
          <dgm:chPref val="3"/>
        </dgm:presLayoutVars>
      </dgm:prSet>
      <dgm:spPr/>
    </dgm:pt>
    <dgm:pt modelId="{514D6839-08C8-494F-8E49-D4ECA15A7B2B}" type="pres">
      <dgm:prSet presAssocID="{A5D9F690-8D9D-471B-B786-D74BCBD0812E}" presName="rootConnector" presStyleLbl="node3" presStyleIdx="0" presStyleCnt="4"/>
      <dgm:spPr/>
    </dgm:pt>
    <dgm:pt modelId="{6FE26F82-EE9D-4824-9B2B-BE477901F262}" type="pres">
      <dgm:prSet presAssocID="{A5D9F690-8D9D-471B-B786-D74BCBD0812E}" presName="hierChild4" presStyleCnt="0"/>
      <dgm:spPr/>
    </dgm:pt>
    <dgm:pt modelId="{15057FBE-0253-479D-A3C4-AABCEE54ADA0}" type="pres">
      <dgm:prSet presAssocID="{9A170F75-02EE-4B84-9B50-887855F72288}" presName="Name37" presStyleLbl="parChTrans1D4" presStyleIdx="0" presStyleCnt="4"/>
      <dgm:spPr/>
    </dgm:pt>
    <dgm:pt modelId="{8CAC1829-36C7-4848-872A-942AB8DD7DC5}" type="pres">
      <dgm:prSet presAssocID="{CCA52304-1D4F-47FD-A12E-2E77A0DAEDE1}" presName="hierRoot2" presStyleCnt="0">
        <dgm:presLayoutVars>
          <dgm:hierBranch val="init"/>
        </dgm:presLayoutVars>
      </dgm:prSet>
      <dgm:spPr/>
    </dgm:pt>
    <dgm:pt modelId="{C6FD0705-13B7-4EAD-80AF-042B1ED90FC5}" type="pres">
      <dgm:prSet presAssocID="{CCA52304-1D4F-47FD-A12E-2E77A0DAEDE1}" presName="rootComposite" presStyleCnt="0"/>
      <dgm:spPr/>
    </dgm:pt>
    <dgm:pt modelId="{9C5F1D6C-6141-4E0B-B5B4-AB5AB09D4E7E}" type="pres">
      <dgm:prSet presAssocID="{CCA52304-1D4F-47FD-A12E-2E77A0DAEDE1}" presName="rootText" presStyleLbl="node4" presStyleIdx="0" presStyleCnt="4" custLinFactNeighborX="-4761">
        <dgm:presLayoutVars>
          <dgm:chPref val="3"/>
        </dgm:presLayoutVars>
      </dgm:prSet>
      <dgm:spPr>
        <a:prstGeom prst="flowChartDecision">
          <a:avLst/>
        </a:prstGeom>
      </dgm:spPr>
    </dgm:pt>
    <dgm:pt modelId="{224E66C0-13D6-46FE-BA1A-3AF6171AFFFD}" type="pres">
      <dgm:prSet presAssocID="{CCA52304-1D4F-47FD-A12E-2E77A0DAEDE1}" presName="rootConnector" presStyleLbl="node4" presStyleIdx="0" presStyleCnt="4"/>
      <dgm:spPr/>
    </dgm:pt>
    <dgm:pt modelId="{4CBDA86C-B6DA-4597-8B10-6F3881108815}" type="pres">
      <dgm:prSet presAssocID="{CCA52304-1D4F-47FD-A12E-2E77A0DAEDE1}" presName="hierChild4" presStyleCnt="0"/>
      <dgm:spPr/>
    </dgm:pt>
    <dgm:pt modelId="{26AC85C4-D281-417D-BF72-89D632763644}" type="pres">
      <dgm:prSet presAssocID="{CCA52304-1D4F-47FD-A12E-2E77A0DAEDE1}" presName="hierChild5" presStyleCnt="0"/>
      <dgm:spPr/>
    </dgm:pt>
    <dgm:pt modelId="{6892E0FE-CF2A-4ABD-9E06-A0E9A84FDD4A}" type="pres">
      <dgm:prSet presAssocID="{A5D9F690-8D9D-471B-B786-D74BCBD0812E}" presName="hierChild5" presStyleCnt="0"/>
      <dgm:spPr/>
    </dgm:pt>
    <dgm:pt modelId="{A2534BE1-9595-4F05-82FE-15ED129D60F5}" type="pres">
      <dgm:prSet presAssocID="{88D4D4B1-219E-4256-BF9A-8ABE69B752E5}" presName="Name37" presStyleLbl="parChTrans1D3" presStyleIdx="1" presStyleCnt="4"/>
      <dgm:spPr/>
    </dgm:pt>
    <dgm:pt modelId="{8FF31A14-2D81-463D-966F-E3DA1A64816D}" type="pres">
      <dgm:prSet presAssocID="{C9F8EDBD-70F5-44B7-A94C-4DB5E72FCD44}" presName="hierRoot2" presStyleCnt="0">
        <dgm:presLayoutVars>
          <dgm:hierBranch val="init"/>
        </dgm:presLayoutVars>
      </dgm:prSet>
      <dgm:spPr/>
    </dgm:pt>
    <dgm:pt modelId="{046A19F6-A06E-487E-8EE7-DF1F78C6D326}" type="pres">
      <dgm:prSet presAssocID="{C9F8EDBD-70F5-44B7-A94C-4DB5E72FCD44}" presName="rootComposite" presStyleCnt="0"/>
      <dgm:spPr/>
    </dgm:pt>
    <dgm:pt modelId="{2CBF4FA7-3884-4827-AC03-5DAF0BF8E6F7}" type="pres">
      <dgm:prSet presAssocID="{C9F8EDBD-70F5-44B7-A94C-4DB5E72FCD44}" presName="rootText" presStyleLbl="node3" presStyleIdx="1" presStyleCnt="4">
        <dgm:presLayoutVars>
          <dgm:chPref val="3"/>
        </dgm:presLayoutVars>
      </dgm:prSet>
      <dgm:spPr/>
    </dgm:pt>
    <dgm:pt modelId="{DF9FE1E2-ACFF-4810-B19E-FBD5E795FC69}" type="pres">
      <dgm:prSet presAssocID="{C9F8EDBD-70F5-44B7-A94C-4DB5E72FCD44}" presName="rootConnector" presStyleLbl="node3" presStyleIdx="1" presStyleCnt="4"/>
      <dgm:spPr/>
    </dgm:pt>
    <dgm:pt modelId="{42A4091D-1E1D-4457-8A0B-BF1ABF9837D1}" type="pres">
      <dgm:prSet presAssocID="{C9F8EDBD-70F5-44B7-A94C-4DB5E72FCD44}" presName="hierChild4" presStyleCnt="0"/>
      <dgm:spPr/>
    </dgm:pt>
    <dgm:pt modelId="{A811AC34-FF66-4344-A6F5-CED9A716A254}" type="pres">
      <dgm:prSet presAssocID="{C9F8EDBD-70F5-44B7-A94C-4DB5E72FCD44}" presName="hierChild5" presStyleCnt="0"/>
      <dgm:spPr/>
    </dgm:pt>
    <dgm:pt modelId="{36A92564-DDE4-4C19-921A-7295C51FED21}" type="pres">
      <dgm:prSet presAssocID="{FB21AC27-E5C5-4A16-B9F0-2B34023F0AC4}" presName="Name37" presStyleLbl="parChTrans1D3" presStyleIdx="2" presStyleCnt="4"/>
      <dgm:spPr/>
    </dgm:pt>
    <dgm:pt modelId="{FA05074E-2408-4A77-B6D6-E907F8859D3B}" type="pres">
      <dgm:prSet presAssocID="{EDC4B262-ED58-4293-A154-3A424A1766D1}" presName="hierRoot2" presStyleCnt="0">
        <dgm:presLayoutVars>
          <dgm:hierBranch val="init"/>
        </dgm:presLayoutVars>
      </dgm:prSet>
      <dgm:spPr/>
    </dgm:pt>
    <dgm:pt modelId="{E5DAD3A2-4DBD-43ED-9633-7BEE1A8E2C64}" type="pres">
      <dgm:prSet presAssocID="{EDC4B262-ED58-4293-A154-3A424A1766D1}" presName="rootComposite" presStyleCnt="0"/>
      <dgm:spPr/>
    </dgm:pt>
    <dgm:pt modelId="{3C18816D-8257-4AE2-9040-ED515D39E054}" type="pres">
      <dgm:prSet presAssocID="{EDC4B262-ED58-4293-A154-3A424A1766D1}" presName="rootText" presStyleLbl="node3" presStyleIdx="2" presStyleCnt="4">
        <dgm:presLayoutVars>
          <dgm:chPref val="3"/>
        </dgm:presLayoutVars>
      </dgm:prSet>
      <dgm:spPr/>
    </dgm:pt>
    <dgm:pt modelId="{DAD93FBF-7D5C-4D97-A081-B0EDB4631016}" type="pres">
      <dgm:prSet presAssocID="{EDC4B262-ED58-4293-A154-3A424A1766D1}" presName="rootConnector" presStyleLbl="node3" presStyleIdx="2" presStyleCnt="4"/>
      <dgm:spPr/>
    </dgm:pt>
    <dgm:pt modelId="{64412806-EA1C-4355-9FE3-3CB7B0DE1884}" type="pres">
      <dgm:prSet presAssocID="{EDC4B262-ED58-4293-A154-3A424A1766D1}" presName="hierChild4" presStyleCnt="0"/>
      <dgm:spPr/>
    </dgm:pt>
    <dgm:pt modelId="{B2BADCE3-3B3D-41AF-93AB-BB366261F7F4}" type="pres">
      <dgm:prSet presAssocID="{3E9E9EA6-A5F5-443D-A9A3-07A0FD0C1DEC}" presName="Name37" presStyleLbl="parChTrans1D4" presStyleIdx="1" presStyleCnt="4"/>
      <dgm:spPr/>
    </dgm:pt>
    <dgm:pt modelId="{AE219853-C703-4AC9-8638-1A73FCA0D5F2}" type="pres">
      <dgm:prSet presAssocID="{0643D8AB-077D-4BB4-AC69-C90572A607E2}" presName="hierRoot2" presStyleCnt="0">
        <dgm:presLayoutVars>
          <dgm:hierBranch val="init"/>
        </dgm:presLayoutVars>
      </dgm:prSet>
      <dgm:spPr/>
    </dgm:pt>
    <dgm:pt modelId="{685E0316-9EA2-4819-80A3-014CC792351B}" type="pres">
      <dgm:prSet presAssocID="{0643D8AB-077D-4BB4-AC69-C90572A607E2}" presName="rootComposite" presStyleCnt="0"/>
      <dgm:spPr/>
    </dgm:pt>
    <dgm:pt modelId="{0F74A267-D7D8-4A7B-B84F-07AAB90DBBC1}" type="pres">
      <dgm:prSet presAssocID="{0643D8AB-077D-4BB4-AC69-C90572A607E2}" presName="rootText" presStyleLbl="node4" presStyleIdx="1" presStyleCnt="4">
        <dgm:presLayoutVars>
          <dgm:chPref val="3"/>
        </dgm:presLayoutVars>
      </dgm:prSet>
      <dgm:spPr/>
    </dgm:pt>
    <dgm:pt modelId="{A26A491D-A411-444B-A6C9-DC5827DF07CD}" type="pres">
      <dgm:prSet presAssocID="{0643D8AB-077D-4BB4-AC69-C90572A607E2}" presName="rootConnector" presStyleLbl="node4" presStyleIdx="1" presStyleCnt="4"/>
      <dgm:spPr/>
    </dgm:pt>
    <dgm:pt modelId="{B554A53B-8058-47E8-AF9E-7460A3511946}" type="pres">
      <dgm:prSet presAssocID="{0643D8AB-077D-4BB4-AC69-C90572A607E2}" presName="hierChild4" presStyleCnt="0"/>
      <dgm:spPr/>
    </dgm:pt>
    <dgm:pt modelId="{17C5643E-3050-4AC0-AAA9-BB7C2795A073}" type="pres">
      <dgm:prSet presAssocID="{0643D8AB-077D-4BB4-AC69-C90572A607E2}" presName="hierChild5" presStyleCnt="0"/>
      <dgm:spPr/>
    </dgm:pt>
    <dgm:pt modelId="{0BCC60B3-E646-4AE6-8BC6-C072A452D0C1}" type="pres">
      <dgm:prSet presAssocID="{EDC4B262-ED58-4293-A154-3A424A1766D1}" presName="hierChild5" presStyleCnt="0"/>
      <dgm:spPr/>
    </dgm:pt>
    <dgm:pt modelId="{40BC8CBB-746B-42EF-93BA-084E606E2F52}" type="pres">
      <dgm:prSet presAssocID="{D55AC264-A182-420C-A9FC-4162C5802779}" presName="Name37" presStyleLbl="parChTrans1D3" presStyleIdx="3" presStyleCnt="4"/>
      <dgm:spPr/>
    </dgm:pt>
    <dgm:pt modelId="{9AED1366-7545-4DF7-A778-41C88E615DC9}" type="pres">
      <dgm:prSet presAssocID="{CB4D1DDB-A21A-43B2-AFD2-B3616AE325D0}" presName="hierRoot2" presStyleCnt="0">
        <dgm:presLayoutVars>
          <dgm:hierBranch val="init"/>
        </dgm:presLayoutVars>
      </dgm:prSet>
      <dgm:spPr/>
    </dgm:pt>
    <dgm:pt modelId="{82AF7317-4826-4D90-8B1F-180F5F71D774}" type="pres">
      <dgm:prSet presAssocID="{CB4D1DDB-A21A-43B2-AFD2-B3616AE325D0}" presName="rootComposite" presStyleCnt="0"/>
      <dgm:spPr/>
    </dgm:pt>
    <dgm:pt modelId="{081075E6-B989-443A-8CFD-CF4446F283CB}" type="pres">
      <dgm:prSet presAssocID="{CB4D1DDB-A21A-43B2-AFD2-B3616AE325D0}" presName="rootText" presStyleLbl="node3" presStyleIdx="3" presStyleCnt="4">
        <dgm:presLayoutVars>
          <dgm:chPref val="3"/>
        </dgm:presLayoutVars>
      </dgm:prSet>
      <dgm:spPr/>
    </dgm:pt>
    <dgm:pt modelId="{4A8C9420-717E-4BBB-87C9-4C720128FE9D}" type="pres">
      <dgm:prSet presAssocID="{CB4D1DDB-A21A-43B2-AFD2-B3616AE325D0}" presName="rootConnector" presStyleLbl="node3" presStyleIdx="3" presStyleCnt="4"/>
      <dgm:spPr/>
    </dgm:pt>
    <dgm:pt modelId="{5C3AA5A1-491C-4011-A70B-9BE2EBA9E82A}" type="pres">
      <dgm:prSet presAssocID="{CB4D1DDB-A21A-43B2-AFD2-B3616AE325D0}" presName="hierChild4" presStyleCnt="0"/>
      <dgm:spPr/>
    </dgm:pt>
    <dgm:pt modelId="{9935084B-6872-4A6F-B111-C5707384D4B1}" type="pres">
      <dgm:prSet presAssocID="{6CBF0FED-5E70-4E6D-A5D5-72355228D922}" presName="Name37" presStyleLbl="parChTrans1D4" presStyleIdx="2" presStyleCnt="4"/>
      <dgm:spPr/>
    </dgm:pt>
    <dgm:pt modelId="{29842228-92CA-4CE5-B5DC-7D01AE452979}" type="pres">
      <dgm:prSet presAssocID="{4DB24AC4-4796-4CC7-9F13-0CC2CA2497F6}" presName="hierRoot2" presStyleCnt="0">
        <dgm:presLayoutVars>
          <dgm:hierBranch val="init"/>
        </dgm:presLayoutVars>
      </dgm:prSet>
      <dgm:spPr/>
    </dgm:pt>
    <dgm:pt modelId="{B5D215E9-5BD3-4599-AF9F-D31C3208632A}" type="pres">
      <dgm:prSet presAssocID="{4DB24AC4-4796-4CC7-9F13-0CC2CA2497F6}" presName="rootComposite" presStyleCnt="0"/>
      <dgm:spPr/>
    </dgm:pt>
    <dgm:pt modelId="{6424581D-2F2B-4D7B-9549-2D37B39DAF91}" type="pres">
      <dgm:prSet presAssocID="{4DB24AC4-4796-4CC7-9F13-0CC2CA2497F6}" presName="rootText" presStyleLbl="node4" presStyleIdx="2" presStyleCnt="4">
        <dgm:presLayoutVars>
          <dgm:chPref val="3"/>
        </dgm:presLayoutVars>
      </dgm:prSet>
      <dgm:spPr/>
    </dgm:pt>
    <dgm:pt modelId="{6F4BF1FC-B909-491B-A2F6-9DE0E006DB82}" type="pres">
      <dgm:prSet presAssocID="{4DB24AC4-4796-4CC7-9F13-0CC2CA2497F6}" presName="rootConnector" presStyleLbl="node4" presStyleIdx="2" presStyleCnt="4"/>
      <dgm:spPr/>
    </dgm:pt>
    <dgm:pt modelId="{0235269A-0410-467A-8D0D-08E9A0F2C3D8}" type="pres">
      <dgm:prSet presAssocID="{4DB24AC4-4796-4CC7-9F13-0CC2CA2497F6}" presName="hierChild4" presStyleCnt="0"/>
      <dgm:spPr/>
    </dgm:pt>
    <dgm:pt modelId="{31E0542D-5290-4F02-AA06-7D8A498DE311}" type="pres">
      <dgm:prSet presAssocID="{1259E561-12AD-4523-BE38-108301C8FF6C}" presName="Name37" presStyleLbl="parChTrans1D4" presStyleIdx="3" presStyleCnt="4"/>
      <dgm:spPr/>
    </dgm:pt>
    <dgm:pt modelId="{E15EE390-02F5-4D01-A138-DB37007ECD1A}" type="pres">
      <dgm:prSet presAssocID="{9F5D8A5E-5602-427F-8E79-E04E5B6E2C66}" presName="hierRoot2" presStyleCnt="0">
        <dgm:presLayoutVars>
          <dgm:hierBranch val="init"/>
        </dgm:presLayoutVars>
      </dgm:prSet>
      <dgm:spPr/>
    </dgm:pt>
    <dgm:pt modelId="{3CC992D0-5210-450D-ADB2-55D9D322E24D}" type="pres">
      <dgm:prSet presAssocID="{9F5D8A5E-5602-427F-8E79-E04E5B6E2C66}" presName="rootComposite" presStyleCnt="0"/>
      <dgm:spPr/>
    </dgm:pt>
    <dgm:pt modelId="{58E7FA7D-5CD2-4172-811C-E5E2186CE823}" type="pres">
      <dgm:prSet presAssocID="{9F5D8A5E-5602-427F-8E79-E04E5B6E2C66}" presName="rootText" presStyleLbl="node4" presStyleIdx="3" presStyleCnt="4">
        <dgm:presLayoutVars>
          <dgm:chPref val="3"/>
        </dgm:presLayoutVars>
      </dgm:prSet>
      <dgm:spPr/>
    </dgm:pt>
    <dgm:pt modelId="{48FB9537-3C11-4021-98AE-A93B1F8B8301}" type="pres">
      <dgm:prSet presAssocID="{9F5D8A5E-5602-427F-8E79-E04E5B6E2C66}" presName="rootConnector" presStyleLbl="node4" presStyleIdx="3" presStyleCnt="4"/>
      <dgm:spPr/>
    </dgm:pt>
    <dgm:pt modelId="{DEF11FD1-6293-4F5A-B9F3-39575E733315}" type="pres">
      <dgm:prSet presAssocID="{9F5D8A5E-5602-427F-8E79-E04E5B6E2C66}" presName="hierChild4" presStyleCnt="0"/>
      <dgm:spPr/>
    </dgm:pt>
    <dgm:pt modelId="{79B11D3C-4DDF-4C83-A45A-7192BD4298EB}" type="pres">
      <dgm:prSet presAssocID="{9F5D8A5E-5602-427F-8E79-E04E5B6E2C66}" presName="hierChild5" presStyleCnt="0"/>
      <dgm:spPr/>
    </dgm:pt>
    <dgm:pt modelId="{E9915CBE-DA20-4C05-8B05-87F9F4E08E40}" type="pres">
      <dgm:prSet presAssocID="{4DB24AC4-4796-4CC7-9F13-0CC2CA2497F6}" presName="hierChild5" presStyleCnt="0"/>
      <dgm:spPr/>
    </dgm:pt>
    <dgm:pt modelId="{4C8F67DF-BB22-4E4B-AE86-0B8B6AC53FA2}" type="pres">
      <dgm:prSet presAssocID="{CB4D1DDB-A21A-43B2-AFD2-B3616AE325D0}" presName="hierChild5" presStyleCnt="0"/>
      <dgm:spPr/>
    </dgm:pt>
    <dgm:pt modelId="{4FB5050B-92D8-499C-9BF3-187C5FAD90DE}" type="pres">
      <dgm:prSet presAssocID="{AE3BB7F6-C49E-4A7D-90C9-4E5303177495}" presName="hierChild5" presStyleCnt="0"/>
      <dgm:spPr/>
    </dgm:pt>
    <dgm:pt modelId="{B2F10948-FEF9-46B0-B18B-A4AEC5FFB358}" type="pres">
      <dgm:prSet presAssocID="{C564D2D3-2994-4004-BD0B-02077DA3C45A}" presName="hierChild3" presStyleCnt="0"/>
      <dgm:spPr/>
    </dgm:pt>
  </dgm:ptLst>
  <dgm:cxnLst>
    <dgm:cxn modelId="{ADAD1806-95E8-436B-B136-06A792EFF243}" type="presOf" srcId="{CCA52304-1D4F-47FD-A12E-2E77A0DAEDE1}" destId="{224E66C0-13D6-46FE-BA1A-3AF6171AFFFD}" srcOrd="1" destOrd="0" presId="urn:microsoft.com/office/officeart/2005/8/layout/orgChart1"/>
    <dgm:cxn modelId="{F7045C0D-2739-4FC4-8C24-CEED0DBE8EBD}" type="presOf" srcId="{A5D9F690-8D9D-471B-B786-D74BCBD0812E}" destId="{799B9768-D8CC-406A-8F99-A7FF1FE0D348}" srcOrd="0" destOrd="0" presId="urn:microsoft.com/office/officeart/2005/8/layout/orgChart1"/>
    <dgm:cxn modelId="{088E2F11-01FF-4412-98AA-6A086082C48F}" type="presOf" srcId="{43391D06-9E75-4F18-AC68-482BAFAE8D4D}" destId="{398BE2D8-4FDB-4AFC-BD28-120BBC1AAD56}" srcOrd="0" destOrd="0" presId="urn:microsoft.com/office/officeart/2005/8/layout/orgChart1"/>
    <dgm:cxn modelId="{0A8C4315-4739-439A-BFAE-CCB776E0D424}" type="presOf" srcId="{3E9E9EA6-A5F5-443D-A9A3-07A0FD0C1DEC}" destId="{B2BADCE3-3B3D-41AF-93AB-BB366261F7F4}" srcOrd="0" destOrd="0" presId="urn:microsoft.com/office/officeart/2005/8/layout/orgChart1"/>
    <dgm:cxn modelId="{31601B19-8742-4804-9130-3CDB8D8405EC}" srcId="{AE3BB7F6-C49E-4A7D-90C9-4E5303177495}" destId="{CB4D1DDB-A21A-43B2-AFD2-B3616AE325D0}" srcOrd="3" destOrd="0" parTransId="{D55AC264-A182-420C-A9FC-4162C5802779}" sibTransId="{B2542DF4-47AC-4093-8DC7-F508C5BBD819}"/>
    <dgm:cxn modelId="{54E1481F-0EDE-4493-99F1-74CDD987BAAF}" type="presOf" srcId="{6CBF0FED-5E70-4E6D-A5D5-72355228D922}" destId="{9935084B-6872-4A6F-B111-C5707384D4B1}" srcOrd="0" destOrd="0" presId="urn:microsoft.com/office/officeart/2005/8/layout/orgChart1"/>
    <dgm:cxn modelId="{46D2502A-CDF0-4520-8711-E939461B8F18}" srcId="{AE3BB7F6-C49E-4A7D-90C9-4E5303177495}" destId="{C9F8EDBD-70F5-44B7-A94C-4DB5E72FCD44}" srcOrd="1" destOrd="0" parTransId="{88D4D4B1-219E-4256-BF9A-8ABE69B752E5}" sibTransId="{E37BD396-C1DA-47CB-BF30-9450EBC31DDB}"/>
    <dgm:cxn modelId="{D3AA7D2A-E05C-48D2-9E44-A89721FF54BB}" type="presOf" srcId="{1259E561-12AD-4523-BE38-108301C8FF6C}" destId="{31E0542D-5290-4F02-AA06-7D8A498DE311}" srcOrd="0" destOrd="0" presId="urn:microsoft.com/office/officeart/2005/8/layout/orgChart1"/>
    <dgm:cxn modelId="{2E4ED82F-8E84-4D6A-ABED-D70F200E1068}" type="presOf" srcId="{9A170F75-02EE-4B84-9B50-887855F72288}" destId="{15057FBE-0253-479D-A3C4-AABCEE54ADA0}" srcOrd="0" destOrd="0" presId="urn:microsoft.com/office/officeart/2005/8/layout/orgChart1"/>
    <dgm:cxn modelId="{108FD538-F0E4-4165-BBB0-EC04D2603E93}" srcId="{4DB24AC4-4796-4CC7-9F13-0CC2CA2497F6}" destId="{9F5D8A5E-5602-427F-8E79-E04E5B6E2C66}" srcOrd="0" destOrd="0" parTransId="{1259E561-12AD-4523-BE38-108301C8FF6C}" sibTransId="{3D43BF34-3016-4624-84F3-433FFAA31F07}"/>
    <dgm:cxn modelId="{996DD043-1231-4C36-B048-7A90122DF5D8}" type="presOf" srcId="{4DB24AC4-4796-4CC7-9F13-0CC2CA2497F6}" destId="{6F4BF1FC-B909-491B-A2F6-9DE0E006DB82}" srcOrd="1" destOrd="0" presId="urn:microsoft.com/office/officeart/2005/8/layout/orgChart1"/>
    <dgm:cxn modelId="{12FC864B-1CA9-408D-ACE4-10567CFBBC9B}" srcId="{0E4B0396-8ECC-4275-9E90-29C96D56F20F}" destId="{C564D2D3-2994-4004-BD0B-02077DA3C45A}" srcOrd="0" destOrd="0" parTransId="{BB7139EA-9A85-49DA-B759-1503CE439C72}" sibTransId="{4F730EF2-1602-426F-A0C9-6BDD5147763A}"/>
    <dgm:cxn modelId="{956FD94B-2E15-4AE2-8396-AAD59D366359}" type="presOf" srcId="{CCA52304-1D4F-47FD-A12E-2E77A0DAEDE1}" destId="{9C5F1D6C-6141-4E0B-B5B4-AB5AB09D4E7E}" srcOrd="0" destOrd="0" presId="urn:microsoft.com/office/officeart/2005/8/layout/orgChart1"/>
    <dgm:cxn modelId="{4F921E6C-92C6-42EC-929D-91C55B938E98}" srcId="{CB4D1DDB-A21A-43B2-AFD2-B3616AE325D0}" destId="{4DB24AC4-4796-4CC7-9F13-0CC2CA2497F6}" srcOrd="0" destOrd="0" parTransId="{6CBF0FED-5E70-4E6D-A5D5-72355228D922}" sibTransId="{91D9BB35-B436-46EA-A44B-316B5A2A35FE}"/>
    <dgm:cxn modelId="{09B4936C-4B5F-435F-BF0F-4F4791D5475A}" srcId="{A5D9F690-8D9D-471B-B786-D74BCBD0812E}" destId="{CCA52304-1D4F-47FD-A12E-2E77A0DAEDE1}" srcOrd="0" destOrd="0" parTransId="{9A170F75-02EE-4B84-9B50-887855F72288}" sibTransId="{65A6C0D2-109A-4DCB-B4C7-36DB35F89C22}"/>
    <dgm:cxn modelId="{570C976E-0F73-4AC6-AADF-53315A219A84}" type="presOf" srcId="{D55AC264-A182-420C-A9FC-4162C5802779}" destId="{40BC8CBB-746B-42EF-93BA-084E606E2F52}" srcOrd="0" destOrd="0" presId="urn:microsoft.com/office/officeart/2005/8/layout/orgChart1"/>
    <dgm:cxn modelId="{0FCF2872-262C-4902-A954-888F839851C7}" type="presOf" srcId="{CB4D1DDB-A21A-43B2-AFD2-B3616AE325D0}" destId="{081075E6-B989-443A-8CFD-CF4446F283CB}" srcOrd="0" destOrd="0" presId="urn:microsoft.com/office/officeart/2005/8/layout/orgChart1"/>
    <dgm:cxn modelId="{78808353-69E0-4D38-BE77-5A75EF3BFEC3}" type="presOf" srcId="{0643D8AB-077D-4BB4-AC69-C90572A607E2}" destId="{A26A491D-A411-444B-A6C9-DC5827DF07CD}" srcOrd="1" destOrd="0" presId="urn:microsoft.com/office/officeart/2005/8/layout/orgChart1"/>
    <dgm:cxn modelId="{8480E473-7948-45C3-A135-9824C530CCE7}" type="presOf" srcId="{A5D9F690-8D9D-471B-B786-D74BCBD0812E}" destId="{514D6839-08C8-494F-8E49-D4ECA15A7B2B}" srcOrd="1" destOrd="0" presId="urn:microsoft.com/office/officeart/2005/8/layout/orgChart1"/>
    <dgm:cxn modelId="{FC624455-6625-4F5F-86C8-41A08D902D89}" srcId="{C564D2D3-2994-4004-BD0B-02077DA3C45A}" destId="{AE3BB7F6-C49E-4A7D-90C9-4E5303177495}" srcOrd="0" destOrd="0" parTransId="{794EF4F8-00B5-47D4-9AC5-31A330CB6215}" sibTransId="{86D523D6-9BFE-4D45-A0B6-A8817DF7EBBF}"/>
    <dgm:cxn modelId="{083F7278-2142-4C9A-A885-FCECC6D0A1A8}" type="presOf" srcId="{4DB24AC4-4796-4CC7-9F13-0CC2CA2497F6}" destId="{6424581D-2F2B-4D7B-9549-2D37B39DAF91}" srcOrd="0" destOrd="0" presId="urn:microsoft.com/office/officeart/2005/8/layout/orgChart1"/>
    <dgm:cxn modelId="{1C8F4C7E-2791-421A-9709-93106D30D259}" srcId="{EDC4B262-ED58-4293-A154-3A424A1766D1}" destId="{0643D8AB-077D-4BB4-AC69-C90572A607E2}" srcOrd="0" destOrd="0" parTransId="{3E9E9EA6-A5F5-443D-A9A3-07A0FD0C1DEC}" sibTransId="{25614A0C-8406-4C52-8CDD-95578396C8C6}"/>
    <dgm:cxn modelId="{0DFBD97F-8798-41C6-8C15-9A1088E2A1AF}" srcId="{AE3BB7F6-C49E-4A7D-90C9-4E5303177495}" destId="{A5D9F690-8D9D-471B-B786-D74BCBD0812E}" srcOrd="0" destOrd="0" parTransId="{43391D06-9E75-4F18-AC68-482BAFAE8D4D}" sibTransId="{A56B5CCE-82FC-4B9F-BD3B-6E4192143155}"/>
    <dgm:cxn modelId="{F54E7583-1CB0-4D69-9803-E0F82C20BF9D}" type="presOf" srcId="{C9F8EDBD-70F5-44B7-A94C-4DB5E72FCD44}" destId="{2CBF4FA7-3884-4827-AC03-5DAF0BF8E6F7}" srcOrd="0" destOrd="0" presId="urn:microsoft.com/office/officeart/2005/8/layout/orgChart1"/>
    <dgm:cxn modelId="{35D08585-2A16-414D-BF92-41E852EA93E0}" type="presOf" srcId="{0E4B0396-8ECC-4275-9E90-29C96D56F20F}" destId="{858CA4EE-4B96-4285-BEF8-3DEB9F28E72C}" srcOrd="0" destOrd="0" presId="urn:microsoft.com/office/officeart/2005/8/layout/orgChart1"/>
    <dgm:cxn modelId="{42ACE788-2A74-4CCD-989B-D946CE5E8C78}" type="presOf" srcId="{C9F8EDBD-70F5-44B7-A94C-4DB5E72FCD44}" destId="{DF9FE1E2-ACFF-4810-B19E-FBD5E795FC69}" srcOrd="1" destOrd="0" presId="urn:microsoft.com/office/officeart/2005/8/layout/orgChart1"/>
    <dgm:cxn modelId="{6E0A839D-103E-4AC2-BDC7-7098A1A4886E}" type="presOf" srcId="{EDC4B262-ED58-4293-A154-3A424A1766D1}" destId="{3C18816D-8257-4AE2-9040-ED515D39E054}" srcOrd="0" destOrd="0" presId="urn:microsoft.com/office/officeart/2005/8/layout/orgChart1"/>
    <dgm:cxn modelId="{321C8CA3-1DF2-4084-9D5E-C455437D2733}" type="presOf" srcId="{C564D2D3-2994-4004-BD0B-02077DA3C45A}" destId="{89707341-DD9C-4CB1-92BB-5C957F244CCF}" srcOrd="1" destOrd="0" presId="urn:microsoft.com/office/officeart/2005/8/layout/orgChart1"/>
    <dgm:cxn modelId="{2DDF8EAF-3BA6-45C4-9718-F543325D6452}" type="presOf" srcId="{794EF4F8-00B5-47D4-9AC5-31A330CB6215}" destId="{5F504EA9-F1C6-4369-8ADA-B37DCA1CC5E9}" srcOrd="0" destOrd="0" presId="urn:microsoft.com/office/officeart/2005/8/layout/orgChart1"/>
    <dgm:cxn modelId="{19AD48B9-6897-41EB-8446-48179F8A437D}" type="presOf" srcId="{0643D8AB-077D-4BB4-AC69-C90572A607E2}" destId="{0F74A267-D7D8-4A7B-B84F-07AAB90DBBC1}" srcOrd="0" destOrd="0" presId="urn:microsoft.com/office/officeart/2005/8/layout/orgChart1"/>
    <dgm:cxn modelId="{8FEF6CBA-7F80-42E6-A9C8-B0646DC4BFE6}" type="presOf" srcId="{AE3BB7F6-C49E-4A7D-90C9-4E5303177495}" destId="{59204A32-736E-4467-9D70-186823A674F2}" srcOrd="1" destOrd="0" presId="urn:microsoft.com/office/officeart/2005/8/layout/orgChart1"/>
    <dgm:cxn modelId="{C4918EC2-74EE-4B5A-8E5D-00865BE58381}" srcId="{AE3BB7F6-C49E-4A7D-90C9-4E5303177495}" destId="{EDC4B262-ED58-4293-A154-3A424A1766D1}" srcOrd="2" destOrd="0" parTransId="{FB21AC27-E5C5-4A16-B9F0-2B34023F0AC4}" sibTransId="{0381660B-D356-4387-B2E3-BB95BA002F62}"/>
    <dgm:cxn modelId="{A92AB5C7-BFDB-4CC5-8E64-494E873C2C0C}" type="presOf" srcId="{9F5D8A5E-5602-427F-8E79-E04E5B6E2C66}" destId="{58E7FA7D-5CD2-4172-811C-E5E2186CE823}" srcOrd="0" destOrd="0" presId="urn:microsoft.com/office/officeart/2005/8/layout/orgChart1"/>
    <dgm:cxn modelId="{7CC51ED3-15AE-494F-8424-711508EEF170}" type="presOf" srcId="{88D4D4B1-219E-4256-BF9A-8ABE69B752E5}" destId="{A2534BE1-9595-4F05-82FE-15ED129D60F5}" srcOrd="0" destOrd="0" presId="urn:microsoft.com/office/officeart/2005/8/layout/orgChart1"/>
    <dgm:cxn modelId="{5F5158E4-F167-4C37-8A0D-DD8FBFD7DB13}" type="presOf" srcId="{9F5D8A5E-5602-427F-8E79-E04E5B6E2C66}" destId="{48FB9537-3C11-4021-98AE-A93B1F8B8301}" srcOrd="1" destOrd="0" presId="urn:microsoft.com/office/officeart/2005/8/layout/orgChart1"/>
    <dgm:cxn modelId="{AA64E2E5-FD74-41FA-AB0E-E5FC4D2F5440}" type="presOf" srcId="{C564D2D3-2994-4004-BD0B-02077DA3C45A}" destId="{87BF6DA7-B30E-407A-A660-1E742BEB472B}" srcOrd="0" destOrd="0" presId="urn:microsoft.com/office/officeart/2005/8/layout/orgChart1"/>
    <dgm:cxn modelId="{DA67E6F0-D25E-4951-93EA-2186FA18F11D}" type="presOf" srcId="{CB4D1DDB-A21A-43B2-AFD2-B3616AE325D0}" destId="{4A8C9420-717E-4BBB-87C9-4C720128FE9D}" srcOrd="1" destOrd="0" presId="urn:microsoft.com/office/officeart/2005/8/layout/orgChart1"/>
    <dgm:cxn modelId="{77D7BCF2-CC84-4572-9276-0F9CB5C4EE31}" type="presOf" srcId="{AE3BB7F6-C49E-4A7D-90C9-4E5303177495}" destId="{2D85304B-B3F5-43F4-80D8-56BA3523FBE9}" srcOrd="0" destOrd="0" presId="urn:microsoft.com/office/officeart/2005/8/layout/orgChart1"/>
    <dgm:cxn modelId="{EDD38BF6-910F-45F2-AA91-07299243B9A5}" type="presOf" srcId="{EDC4B262-ED58-4293-A154-3A424A1766D1}" destId="{DAD93FBF-7D5C-4D97-A081-B0EDB4631016}" srcOrd="1" destOrd="0" presId="urn:microsoft.com/office/officeart/2005/8/layout/orgChart1"/>
    <dgm:cxn modelId="{9D64D7FD-E36C-47FA-9782-770CF83C855A}" type="presOf" srcId="{FB21AC27-E5C5-4A16-B9F0-2B34023F0AC4}" destId="{36A92564-DDE4-4C19-921A-7295C51FED21}" srcOrd="0" destOrd="0" presId="urn:microsoft.com/office/officeart/2005/8/layout/orgChart1"/>
    <dgm:cxn modelId="{AFC5BAC1-2F9A-42BC-A59E-7E64D99302A5}" type="presParOf" srcId="{858CA4EE-4B96-4285-BEF8-3DEB9F28E72C}" destId="{42899812-D0FE-4203-B177-887F7E53AD77}" srcOrd="0" destOrd="0" presId="urn:microsoft.com/office/officeart/2005/8/layout/orgChart1"/>
    <dgm:cxn modelId="{CD2B77AA-E53C-45D3-860C-6C1C6D327A7C}" type="presParOf" srcId="{42899812-D0FE-4203-B177-887F7E53AD77}" destId="{60395AE7-5417-4FA7-9044-BE9ABA537051}" srcOrd="0" destOrd="0" presId="urn:microsoft.com/office/officeart/2005/8/layout/orgChart1"/>
    <dgm:cxn modelId="{EDEC858B-383C-4F02-86B9-D764B07CA2AB}" type="presParOf" srcId="{60395AE7-5417-4FA7-9044-BE9ABA537051}" destId="{87BF6DA7-B30E-407A-A660-1E742BEB472B}" srcOrd="0" destOrd="0" presId="urn:microsoft.com/office/officeart/2005/8/layout/orgChart1"/>
    <dgm:cxn modelId="{A93845A3-FE67-480E-9B8D-320B6D9E32AF}" type="presParOf" srcId="{60395AE7-5417-4FA7-9044-BE9ABA537051}" destId="{89707341-DD9C-4CB1-92BB-5C957F244CCF}" srcOrd="1" destOrd="0" presId="urn:microsoft.com/office/officeart/2005/8/layout/orgChart1"/>
    <dgm:cxn modelId="{AAE5A640-DE96-417C-9208-AA8F430409E8}" type="presParOf" srcId="{42899812-D0FE-4203-B177-887F7E53AD77}" destId="{EEAB7907-35B9-4B37-8C92-6CA9CBF9FF74}" srcOrd="1" destOrd="0" presId="urn:microsoft.com/office/officeart/2005/8/layout/orgChart1"/>
    <dgm:cxn modelId="{90E996BE-B33E-417F-AA81-BCDEA7BF2E0A}" type="presParOf" srcId="{EEAB7907-35B9-4B37-8C92-6CA9CBF9FF74}" destId="{5F504EA9-F1C6-4369-8ADA-B37DCA1CC5E9}" srcOrd="0" destOrd="0" presId="urn:microsoft.com/office/officeart/2005/8/layout/orgChart1"/>
    <dgm:cxn modelId="{64874244-B6BD-4FC3-B50B-ED6B4C0F7BC7}" type="presParOf" srcId="{EEAB7907-35B9-4B37-8C92-6CA9CBF9FF74}" destId="{BCC72F2C-E115-4E7D-BFC3-286110AE8A9F}" srcOrd="1" destOrd="0" presId="urn:microsoft.com/office/officeart/2005/8/layout/orgChart1"/>
    <dgm:cxn modelId="{E10EF9DB-7169-4D68-B3FC-3BB7F6B9BE49}" type="presParOf" srcId="{BCC72F2C-E115-4E7D-BFC3-286110AE8A9F}" destId="{483C75BB-033B-44C0-A607-6C57963EE834}" srcOrd="0" destOrd="0" presId="urn:microsoft.com/office/officeart/2005/8/layout/orgChart1"/>
    <dgm:cxn modelId="{6B39F48D-1461-48B7-B60A-E86A270E5DE9}" type="presParOf" srcId="{483C75BB-033B-44C0-A607-6C57963EE834}" destId="{2D85304B-B3F5-43F4-80D8-56BA3523FBE9}" srcOrd="0" destOrd="0" presId="urn:microsoft.com/office/officeart/2005/8/layout/orgChart1"/>
    <dgm:cxn modelId="{A6059B24-66AB-456A-BD2C-567B4723E45E}" type="presParOf" srcId="{483C75BB-033B-44C0-A607-6C57963EE834}" destId="{59204A32-736E-4467-9D70-186823A674F2}" srcOrd="1" destOrd="0" presId="urn:microsoft.com/office/officeart/2005/8/layout/orgChart1"/>
    <dgm:cxn modelId="{78EEA3A8-DAF0-4126-89C3-7112F3F09377}" type="presParOf" srcId="{BCC72F2C-E115-4E7D-BFC3-286110AE8A9F}" destId="{1FDD473A-2671-4B72-AE24-A7FB0A49C443}" srcOrd="1" destOrd="0" presId="urn:microsoft.com/office/officeart/2005/8/layout/orgChart1"/>
    <dgm:cxn modelId="{7122130F-9DBB-46DE-A551-573F97522B1A}" type="presParOf" srcId="{1FDD473A-2671-4B72-AE24-A7FB0A49C443}" destId="{398BE2D8-4FDB-4AFC-BD28-120BBC1AAD56}" srcOrd="0" destOrd="0" presId="urn:microsoft.com/office/officeart/2005/8/layout/orgChart1"/>
    <dgm:cxn modelId="{B47E51B7-4BBB-40B0-B8F0-474A4D2B7405}" type="presParOf" srcId="{1FDD473A-2671-4B72-AE24-A7FB0A49C443}" destId="{741AEB46-AA83-4117-A9C0-E482EF351E53}" srcOrd="1" destOrd="0" presId="urn:microsoft.com/office/officeart/2005/8/layout/orgChart1"/>
    <dgm:cxn modelId="{6B62A7D1-4B11-4BCF-9DEA-FB2BFF072F83}" type="presParOf" srcId="{741AEB46-AA83-4117-A9C0-E482EF351E53}" destId="{97C0EB8D-C95F-4524-B873-E5194E68C447}" srcOrd="0" destOrd="0" presId="urn:microsoft.com/office/officeart/2005/8/layout/orgChart1"/>
    <dgm:cxn modelId="{37F19CA8-8981-4D5C-A8C3-AC48CAC1185C}" type="presParOf" srcId="{97C0EB8D-C95F-4524-B873-E5194E68C447}" destId="{799B9768-D8CC-406A-8F99-A7FF1FE0D348}" srcOrd="0" destOrd="0" presId="urn:microsoft.com/office/officeart/2005/8/layout/orgChart1"/>
    <dgm:cxn modelId="{5A2A885B-41B3-430E-A3AB-0D09E4CFDDF2}" type="presParOf" srcId="{97C0EB8D-C95F-4524-B873-E5194E68C447}" destId="{514D6839-08C8-494F-8E49-D4ECA15A7B2B}" srcOrd="1" destOrd="0" presId="urn:microsoft.com/office/officeart/2005/8/layout/orgChart1"/>
    <dgm:cxn modelId="{907AB59B-B44A-45A0-ADE3-B3522CBDDDA5}" type="presParOf" srcId="{741AEB46-AA83-4117-A9C0-E482EF351E53}" destId="{6FE26F82-EE9D-4824-9B2B-BE477901F262}" srcOrd="1" destOrd="0" presId="urn:microsoft.com/office/officeart/2005/8/layout/orgChart1"/>
    <dgm:cxn modelId="{ACFB712B-3488-43C7-A466-81E1695BE1AB}" type="presParOf" srcId="{6FE26F82-EE9D-4824-9B2B-BE477901F262}" destId="{15057FBE-0253-479D-A3C4-AABCEE54ADA0}" srcOrd="0" destOrd="0" presId="urn:microsoft.com/office/officeart/2005/8/layout/orgChart1"/>
    <dgm:cxn modelId="{86E05EA7-26BC-4A59-81CA-E44E13940864}" type="presParOf" srcId="{6FE26F82-EE9D-4824-9B2B-BE477901F262}" destId="{8CAC1829-36C7-4848-872A-942AB8DD7DC5}" srcOrd="1" destOrd="0" presId="urn:microsoft.com/office/officeart/2005/8/layout/orgChart1"/>
    <dgm:cxn modelId="{F3FBC03E-FF0E-4CC7-BF4F-6DA735B726F3}" type="presParOf" srcId="{8CAC1829-36C7-4848-872A-942AB8DD7DC5}" destId="{C6FD0705-13B7-4EAD-80AF-042B1ED90FC5}" srcOrd="0" destOrd="0" presId="urn:microsoft.com/office/officeart/2005/8/layout/orgChart1"/>
    <dgm:cxn modelId="{1A35E84F-2755-4A05-8FD9-35D46C2E6940}" type="presParOf" srcId="{C6FD0705-13B7-4EAD-80AF-042B1ED90FC5}" destId="{9C5F1D6C-6141-4E0B-B5B4-AB5AB09D4E7E}" srcOrd="0" destOrd="0" presId="urn:microsoft.com/office/officeart/2005/8/layout/orgChart1"/>
    <dgm:cxn modelId="{A837E261-7D02-4624-A401-D58F6E7C20CF}" type="presParOf" srcId="{C6FD0705-13B7-4EAD-80AF-042B1ED90FC5}" destId="{224E66C0-13D6-46FE-BA1A-3AF6171AFFFD}" srcOrd="1" destOrd="0" presId="urn:microsoft.com/office/officeart/2005/8/layout/orgChart1"/>
    <dgm:cxn modelId="{FB76A5F0-E486-475C-BBA4-30F3BAA20DA9}" type="presParOf" srcId="{8CAC1829-36C7-4848-872A-942AB8DD7DC5}" destId="{4CBDA86C-B6DA-4597-8B10-6F3881108815}" srcOrd="1" destOrd="0" presId="urn:microsoft.com/office/officeart/2005/8/layout/orgChart1"/>
    <dgm:cxn modelId="{FBD5148F-89CA-41EC-B16C-232767B1F615}" type="presParOf" srcId="{8CAC1829-36C7-4848-872A-942AB8DD7DC5}" destId="{26AC85C4-D281-417D-BF72-89D632763644}" srcOrd="2" destOrd="0" presId="urn:microsoft.com/office/officeart/2005/8/layout/orgChart1"/>
    <dgm:cxn modelId="{22D167A2-CE59-4A11-A418-CF83DD0FC353}" type="presParOf" srcId="{741AEB46-AA83-4117-A9C0-E482EF351E53}" destId="{6892E0FE-CF2A-4ABD-9E06-A0E9A84FDD4A}" srcOrd="2" destOrd="0" presId="urn:microsoft.com/office/officeart/2005/8/layout/orgChart1"/>
    <dgm:cxn modelId="{BFFF19F2-8DC3-4B9A-9738-07FF04DE6632}" type="presParOf" srcId="{1FDD473A-2671-4B72-AE24-A7FB0A49C443}" destId="{A2534BE1-9595-4F05-82FE-15ED129D60F5}" srcOrd="2" destOrd="0" presId="urn:microsoft.com/office/officeart/2005/8/layout/orgChart1"/>
    <dgm:cxn modelId="{DCC1A06E-3DC3-4BC4-8755-DEF02B1DDF10}" type="presParOf" srcId="{1FDD473A-2671-4B72-AE24-A7FB0A49C443}" destId="{8FF31A14-2D81-463D-966F-E3DA1A64816D}" srcOrd="3" destOrd="0" presId="urn:microsoft.com/office/officeart/2005/8/layout/orgChart1"/>
    <dgm:cxn modelId="{921E7957-944F-4AFE-AD11-F15578F56AE7}" type="presParOf" srcId="{8FF31A14-2D81-463D-966F-E3DA1A64816D}" destId="{046A19F6-A06E-487E-8EE7-DF1F78C6D326}" srcOrd="0" destOrd="0" presId="urn:microsoft.com/office/officeart/2005/8/layout/orgChart1"/>
    <dgm:cxn modelId="{EC2E540B-878C-4329-AB18-86B1EBB39725}" type="presParOf" srcId="{046A19F6-A06E-487E-8EE7-DF1F78C6D326}" destId="{2CBF4FA7-3884-4827-AC03-5DAF0BF8E6F7}" srcOrd="0" destOrd="0" presId="urn:microsoft.com/office/officeart/2005/8/layout/orgChart1"/>
    <dgm:cxn modelId="{A60A205E-0B28-4398-9D1B-5C043E6089F0}" type="presParOf" srcId="{046A19F6-A06E-487E-8EE7-DF1F78C6D326}" destId="{DF9FE1E2-ACFF-4810-B19E-FBD5E795FC69}" srcOrd="1" destOrd="0" presId="urn:microsoft.com/office/officeart/2005/8/layout/orgChart1"/>
    <dgm:cxn modelId="{FD2EC690-D943-49A4-928C-FDB2A985C93F}" type="presParOf" srcId="{8FF31A14-2D81-463D-966F-E3DA1A64816D}" destId="{42A4091D-1E1D-4457-8A0B-BF1ABF9837D1}" srcOrd="1" destOrd="0" presId="urn:microsoft.com/office/officeart/2005/8/layout/orgChart1"/>
    <dgm:cxn modelId="{3EDB36EF-A639-4BD2-ABF7-0C77C087AF20}" type="presParOf" srcId="{8FF31A14-2D81-463D-966F-E3DA1A64816D}" destId="{A811AC34-FF66-4344-A6F5-CED9A716A254}" srcOrd="2" destOrd="0" presId="urn:microsoft.com/office/officeart/2005/8/layout/orgChart1"/>
    <dgm:cxn modelId="{4A75CBBD-446D-4D23-8FAA-E2C1FB4FBAAB}" type="presParOf" srcId="{1FDD473A-2671-4B72-AE24-A7FB0A49C443}" destId="{36A92564-DDE4-4C19-921A-7295C51FED21}" srcOrd="4" destOrd="0" presId="urn:microsoft.com/office/officeart/2005/8/layout/orgChart1"/>
    <dgm:cxn modelId="{528E042F-563E-47FD-B545-024A50EB383F}" type="presParOf" srcId="{1FDD473A-2671-4B72-AE24-A7FB0A49C443}" destId="{FA05074E-2408-4A77-B6D6-E907F8859D3B}" srcOrd="5" destOrd="0" presId="urn:microsoft.com/office/officeart/2005/8/layout/orgChart1"/>
    <dgm:cxn modelId="{AEA04CC6-10FD-4680-BDAF-DC9B6A94C360}" type="presParOf" srcId="{FA05074E-2408-4A77-B6D6-E907F8859D3B}" destId="{E5DAD3A2-4DBD-43ED-9633-7BEE1A8E2C64}" srcOrd="0" destOrd="0" presId="urn:microsoft.com/office/officeart/2005/8/layout/orgChart1"/>
    <dgm:cxn modelId="{F496DBB2-899B-477F-BDFD-7A543120505E}" type="presParOf" srcId="{E5DAD3A2-4DBD-43ED-9633-7BEE1A8E2C64}" destId="{3C18816D-8257-4AE2-9040-ED515D39E054}" srcOrd="0" destOrd="0" presId="urn:microsoft.com/office/officeart/2005/8/layout/orgChart1"/>
    <dgm:cxn modelId="{483213C7-97A3-40FF-99E4-A3C0E042A895}" type="presParOf" srcId="{E5DAD3A2-4DBD-43ED-9633-7BEE1A8E2C64}" destId="{DAD93FBF-7D5C-4D97-A081-B0EDB4631016}" srcOrd="1" destOrd="0" presId="urn:microsoft.com/office/officeart/2005/8/layout/orgChart1"/>
    <dgm:cxn modelId="{C57FD4A4-D33C-496F-B3B4-B63E304181EB}" type="presParOf" srcId="{FA05074E-2408-4A77-B6D6-E907F8859D3B}" destId="{64412806-EA1C-4355-9FE3-3CB7B0DE1884}" srcOrd="1" destOrd="0" presId="urn:microsoft.com/office/officeart/2005/8/layout/orgChart1"/>
    <dgm:cxn modelId="{99076ADD-1DB8-44D2-95AA-465E9D96219B}" type="presParOf" srcId="{64412806-EA1C-4355-9FE3-3CB7B0DE1884}" destId="{B2BADCE3-3B3D-41AF-93AB-BB366261F7F4}" srcOrd="0" destOrd="0" presId="urn:microsoft.com/office/officeart/2005/8/layout/orgChart1"/>
    <dgm:cxn modelId="{0C69DF2B-B240-4662-9929-C555FD02E1E3}" type="presParOf" srcId="{64412806-EA1C-4355-9FE3-3CB7B0DE1884}" destId="{AE219853-C703-4AC9-8638-1A73FCA0D5F2}" srcOrd="1" destOrd="0" presId="urn:microsoft.com/office/officeart/2005/8/layout/orgChart1"/>
    <dgm:cxn modelId="{23A4B9E4-BE70-4FA9-BFDA-1029F8676E95}" type="presParOf" srcId="{AE219853-C703-4AC9-8638-1A73FCA0D5F2}" destId="{685E0316-9EA2-4819-80A3-014CC792351B}" srcOrd="0" destOrd="0" presId="urn:microsoft.com/office/officeart/2005/8/layout/orgChart1"/>
    <dgm:cxn modelId="{32D0C5D1-8D8E-4285-B3AE-F918F6EF3E84}" type="presParOf" srcId="{685E0316-9EA2-4819-80A3-014CC792351B}" destId="{0F74A267-D7D8-4A7B-B84F-07AAB90DBBC1}" srcOrd="0" destOrd="0" presId="urn:microsoft.com/office/officeart/2005/8/layout/orgChart1"/>
    <dgm:cxn modelId="{D43B73C6-2C6F-4D6D-A45C-D807BD3495DC}" type="presParOf" srcId="{685E0316-9EA2-4819-80A3-014CC792351B}" destId="{A26A491D-A411-444B-A6C9-DC5827DF07CD}" srcOrd="1" destOrd="0" presId="urn:microsoft.com/office/officeart/2005/8/layout/orgChart1"/>
    <dgm:cxn modelId="{B9ADD9BE-EFE3-4576-88EE-FD6FA181D6AD}" type="presParOf" srcId="{AE219853-C703-4AC9-8638-1A73FCA0D5F2}" destId="{B554A53B-8058-47E8-AF9E-7460A3511946}" srcOrd="1" destOrd="0" presId="urn:microsoft.com/office/officeart/2005/8/layout/orgChart1"/>
    <dgm:cxn modelId="{74388882-F053-481D-90B8-DA54FF70EFD9}" type="presParOf" srcId="{AE219853-C703-4AC9-8638-1A73FCA0D5F2}" destId="{17C5643E-3050-4AC0-AAA9-BB7C2795A073}" srcOrd="2" destOrd="0" presId="urn:microsoft.com/office/officeart/2005/8/layout/orgChart1"/>
    <dgm:cxn modelId="{0F41A32D-019C-4DD1-AD5B-D914B1338358}" type="presParOf" srcId="{FA05074E-2408-4A77-B6D6-E907F8859D3B}" destId="{0BCC60B3-E646-4AE6-8BC6-C072A452D0C1}" srcOrd="2" destOrd="0" presId="urn:microsoft.com/office/officeart/2005/8/layout/orgChart1"/>
    <dgm:cxn modelId="{3564C573-80CD-4A5D-BFE8-748336425D81}" type="presParOf" srcId="{1FDD473A-2671-4B72-AE24-A7FB0A49C443}" destId="{40BC8CBB-746B-42EF-93BA-084E606E2F52}" srcOrd="6" destOrd="0" presId="urn:microsoft.com/office/officeart/2005/8/layout/orgChart1"/>
    <dgm:cxn modelId="{96E62A3C-C08A-421D-8D4F-9889440F5BE2}" type="presParOf" srcId="{1FDD473A-2671-4B72-AE24-A7FB0A49C443}" destId="{9AED1366-7545-4DF7-A778-41C88E615DC9}" srcOrd="7" destOrd="0" presId="urn:microsoft.com/office/officeart/2005/8/layout/orgChart1"/>
    <dgm:cxn modelId="{4D7EEF59-ABC9-4D58-B669-C20B46F3B2C9}" type="presParOf" srcId="{9AED1366-7545-4DF7-A778-41C88E615DC9}" destId="{82AF7317-4826-4D90-8B1F-180F5F71D774}" srcOrd="0" destOrd="0" presId="urn:microsoft.com/office/officeart/2005/8/layout/orgChart1"/>
    <dgm:cxn modelId="{3B29B175-D0D1-4A68-963E-C5210B6E8168}" type="presParOf" srcId="{82AF7317-4826-4D90-8B1F-180F5F71D774}" destId="{081075E6-B989-443A-8CFD-CF4446F283CB}" srcOrd="0" destOrd="0" presId="urn:microsoft.com/office/officeart/2005/8/layout/orgChart1"/>
    <dgm:cxn modelId="{8CFEECAB-EB9D-430E-898B-630B2CB63E29}" type="presParOf" srcId="{82AF7317-4826-4D90-8B1F-180F5F71D774}" destId="{4A8C9420-717E-4BBB-87C9-4C720128FE9D}" srcOrd="1" destOrd="0" presId="urn:microsoft.com/office/officeart/2005/8/layout/orgChart1"/>
    <dgm:cxn modelId="{83F457FD-5882-40AC-A6BC-77EB013FA1DE}" type="presParOf" srcId="{9AED1366-7545-4DF7-A778-41C88E615DC9}" destId="{5C3AA5A1-491C-4011-A70B-9BE2EBA9E82A}" srcOrd="1" destOrd="0" presId="urn:microsoft.com/office/officeart/2005/8/layout/orgChart1"/>
    <dgm:cxn modelId="{D0905E40-933A-4C91-B6A1-CC07B55FC06F}" type="presParOf" srcId="{5C3AA5A1-491C-4011-A70B-9BE2EBA9E82A}" destId="{9935084B-6872-4A6F-B111-C5707384D4B1}" srcOrd="0" destOrd="0" presId="urn:microsoft.com/office/officeart/2005/8/layout/orgChart1"/>
    <dgm:cxn modelId="{EF4FA564-9952-4CD8-A33E-F5B9F5B1B1B7}" type="presParOf" srcId="{5C3AA5A1-491C-4011-A70B-9BE2EBA9E82A}" destId="{29842228-92CA-4CE5-B5DC-7D01AE452979}" srcOrd="1" destOrd="0" presId="urn:microsoft.com/office/officeart/2005/8/layout/orgChart1"/>
    <dgm:cxn modelId="{F822D60D-4D60-47E2-B57B-EE96805E49DC}" type="presParOf" srcId="{29842228-92CA-4CE5-B5DC-7D01AE452979}" destId="{B5D215E9-5BD3-4599-AF9F-D31C3208632A}" srcOrd="0" destOrd="0" presId="urn:microsoft.com/office/officeart/2005/8/layout/orgChart1"/>
    <dgm:cxn modelId="{ABFBD84F-A148-4392-B8CE-38E76B9019B2}" type="presParOf" srcId="{B5D215E9-5BD3-4599-AF9F-D31C3208632A}" destId="{6424581D-2F2B-4D7B-9549-2D37B39DAF91}" srcOrd="0" destOrd="0" presId="urn:microsoft.com/office/officeart/2005/8/layout/orgChart1"/>
    <dgm:cxn modelId="{15990ED4-BBFF-4A75-88CE-A3EBDDB9B0BE}" type="presParOf" srcId="{B5D215E9-5BD3-4599-AF9F-D31C3208632A}" destId="{6F4BF1FC-B909-491B-A2F6-9DE0E006DB82}" srcOrd="1" destOrd="0" presId="urn:microsoft.com/office/officeart/2005/8/layout/orgChart1"/>
    <dgm:cxn modelId="{E53B59C4-D15D-49D7-B369-6E4A1E5468D1}" type="presParOf" srcId="{29842228-92CA-4CE5-B5DC-7D01AE452979}" destId="{0235269A-0410-467A-8D0D-08E9A0F2C3D8}" srcOrd="1" destOrd="0" presId="urn:microsoft.com/office/officeart/2005/8/layout/orgChart1"/>
    <dgm:cxn modelId="{EEBEEF3F-6EAF-4E39-8A5A-7E29BC9889E3}" type="presParOf" srcId="{0235269A-0410-467A-8D0D-08E9A0F2C3D8}" destId="{31E0542D-5290-4F02-AA06-7D8A498DE311}" srcOrd="0" destOrd="0" presId="urn:microsoft.com/office/officeart/2005/8/layout/orgChart1"/>
    <dgm:cxn modelId="{0607372A-74F4-4399-A487-4C03F5DC72D3}" type="presParOf" srcId="{0235269A-0410-467A-8D0D-08E9A0F2C3D8}" destId="{E15EE390-02F5-4D01-A138-DB37007ECD1A}" srcOrd="1" destOrd="0" presId="urn:microsoft.com/office/officeart/2005/8/layout/orgChart1"/>
    <dgm:cxn modelId="{5FCF679E-5DAD-4814-A520-CFB7C94396F9}" type="presParOf" srcId="{E15EE390-02F5-4D01-A138-DB37007ECD1A}" destId="{3CC992D0-5210-450D-ADB2-55D9D322E24D}" srcOrd="0" destOrd="0" presId="urn:microsoft.com/office/officeart/2005/8/layout/orgChart1"/>
    <dgm:cxn modelId="{DB71A3FB-B0E7-49E0-8E05-E243FC28BC45}" type="presParOf" srcId="{3CC992D0-5210-450D-ADB2-55D9D322E24D}" destId="{58E7FA7D-5CD2-4172-811C-E5E2186CE823}" srcOrd="0" destOrd="0" presId="urn:microsoft.com/office/officeart/2005/8/layout/orgChart1"/>
    <dgm:cxn modelId="{B2D12342-B115-4F8F-828C-F856EFEBC577}" type="presParOf" srcId="{3CC992D0-5210-450D-ADB2-55D9D322E24D}" destId="{48FB9537-3C11-4021-98AE-A93B1F8B8301}" srcOrd="1" destOrd="0" presId="urn:microsoft.com/office/officeart/2005/8/layout/orgChart1"/>
    <dgm:cxn modelId="{4D4FD985-61EF-4AA6-B2A6-586781D79522}" type="presParOf" srcId="{E15EE390-02F5-4D01-A138-DB37007ECD1A}" destId="{DEF11FD1-6293-4F5A-B9F3-39575E733315}" srcOrd="1" destOrd="0" presId="urn:microsoft.com/office/officeart/2005/8/layout/orgChart1"/>
    <dgm:cxn modelId="{993E020F-4898-4B67-9C07-4AE91B2BB4C4}" type="presParOf" srcId="{E15EE390-02F5-4D01-A138-DB37007ECD1A}" destId="{79B11D3C-4DDF-4C83-A45A-7192BD4298EB}" srcOrd="2" destOrd="0" presId="urn:microsoft.com/office/officeart/2005/8/layout/orgChart1"/>
    <dgm:cxn modelId="{91046308-74E7-404F-92A9-4BA309D6DC2B}" type="presParOf" srcId="{29842228-92CA-4CE5-B5DC-7D01AE452979}" destId="{E9915CBE-DA20-4C05-8B05-87F9F4E08E40}" srcOrd="2" destOrd="0" presId="urn:microsoft.com/office/officeart/2005/8/layout/orgChart1"/>
    <dgm:cxn modelId="{074BDF35-1394-4A68-8906-EDA8CB9D39AF}" type="presParOf" srcId="{9AED1366-7545-4DF7-A778-41C88E615DC9}" destId="{4C8F67DF-BB22-4E4B-AE86-0B8B6AC53FA2}" srcOrd="2" destOrd="0" presId="urn:microsoft.com/office/officeart/2005/8/layout/orgChart1"/>
    <dgm:cxn modelId="{7174A055-5279-4A78-8DA8-CAA521184266}" type="presParOf" srcId="{BCC72F2C-E115-4E7D-BFC3-286110AE8A9F}" destId="{4FB5050B-92D8-499C-9BF3-187C5FAD90DE}" srcOrd="2" destOrd="0" presId="urn:microsoft.com/office/officeart/2005/8/layout/orgChart1"/>
    <dgm:cxn modelId="{C3B2E126-4104-407B-91C4-E613D0D8B339}" type="presParOf" srcId="{42899812-D0FE-4203-B177-887F7E53AD77}" destId="{B2F10948-FEF9-46B0-B18B-A4AEC5FFB3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A0BFA-F084-4694-BCF3-1BCB10426C5C}">
      <dsp:nvSpPr>
        <dsp:cNvPr id="0" name=""/>
        <dsp:cNvSpPr/>
      </dsp:nvSpPr>
      <dsp:spPr>
        <a:xfrm>
          <a:off x="7603360" y="2485997"/>
          <a:ext cx="1600855" cy="18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1"/>
              </a:lnTo>
              <a:lnTo>
                <a:pt x="1600855" y="92611"/>
              </a:lnTo>
              <a:lnTo>
                <a:pt x="1600855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F7CCA-3C43-4E98-91D0-573508241152}">
      <dsp:nvSpPr>
        <dsp:cNvPr id="0" name=""/>
        <dsp:cNvSpPr/>
      </dsp:nvSpPr>
      <dsp:spPr>
        <a:xfrm>
          <a:off x="7784173" y="436468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C3B29-A561-45DE-B9BD-42853CF808D3}">
      <dsp:nvSpPr>
        <dsp:cNvPr id="0" name=""/>
        <dsp:cNvSpPr/>
      </dsp:nvSpPr>
      <dsp:spPr>
        <a:xfrm>
          <a:off x="8091258" y="373845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FA4DE-E594-4598-916B-23D962142B66}">
      <dsp:nvSpPr>
        <dsp:cNvPr id="0" name=""/>
        <dsp:cNvSpPr/>
      </dsp:nvSpPr>
      <dsp:spPr>
        <a:xfrm>
          <a:off x="8091258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F7091-2336-431F-9492-187F2861F780}">
      <dsp:nvSpPr>
        <dsp:cNvPr id="0" name=""/>
        <dsp:cNvSpPr/>
      </dsp:nvSpPr>
      <dsp:spPr>
        <a:xfrm>
          <a:off x="7603360" y="2485997"/>
          <a:ext cx="533618" cy="18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1"/>
              </a:lnTo>
              <a:lnTo>
                <a:pt x="533618" y="92611"/>
              </a:lnTo>
              <a:lnTo>
                <a:pt x="533618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F17-BC6A-424B-9872-4E4A253F3591}">
      <dsp:nvSpPr>
        <dsp:cNvPr id="0" name=""/>
        <dsp:cNvSpPr/>
      </dsp:nvSpPr>
      <dsp:spPr>
        <a:xfrm>
          <a:off x="6716936" y="436468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75295-16DF-419A-B5C1-CE2C51C8E80F}">
      <dsp:nvSpPr>
        <dsp:cNvPr id="0" name=""/>
        <dsp:cNvSpPr/>
      </dsp:nvSpPr>
      <dsp:spPr>
        <a:xfrm>
          <a:off x="7024021" y="373845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B8702-62CF-408D-A854-50A9B09464B6}">
      <dsp:nvSpPr>
        <dsp:cNvPr id="0" name=""/>
        <dsp:cNvSpPr/>
      </dsp:nvSpPr>
      <dsp:spPr>
        <a:xfrm>
          <a:off x="7024021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88A1C-99C5-4522-BF43-B25878F439E3}">
      <dsp:nvSpPr>
        <dsp:cNvPr id="0" name=""/>
        <dsp:cNvSpPr/>
      </dsp:nvSpPr>
      <dsp:spPr>
        <a:xfrm>
          <a:off x="7069741" y="2485997"/>
          <a:ext cx="533618" cy="185222"/>
        </a:xfrm>
        <a:custGeom>
          <a:avLst/>
          <a:gdLst/>
          <a:ahLst/>
          <a:cxnLst/>
          <a:rect l="0" t="0" r="0" b="0"/>
          <a:pathLst>
            <a:path>
              <a:moveTo>
                <a:pt x="533618" y="0"/>
              </a:moveTo>
              <a:lnTo>
                <a:pt x="533618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C7757-501F-4763-AAEA-CE7B664B90F4}">
      <dsp:nvSpPr>
        <dsp:cNvPr id="0" name=""/>
        <dsp:cNvSpPr/>
      </dsp:nvSpPr>
      <dsp:spPr>
        <a:xfrm>
          <a:off x="5649698" y="436468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F46DF-694F-48BE-8D16-16C1E560E4D6}">
      <dsp:nvSpPr>
        <dsp:cNvPr id="0" name=""/>
        <dsp:cNvSpPr/>
      </dsp:nvSpPr>
      <dsp:spPr>
        <a:xfrm>
          <a:off x="5956784" y="373845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E0B6A-79C0-473A-B00F-FAA848D522CB}">
      <dsp:nvSpPr>
        <dsp:cNvPr id="0" name=""/>
        <dsp:cNvSpPr/>
      </dsp:nvSpPr>
      <dsp:spPr>
        <a:xfrm>
          <a:off x="5956784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C4D0B-AE43-47B6-8C90-BDE3380E7C36}">
      <dsp:nvSpPr>
        <dsp:cNvPr id="0" name=""/>
        <dsp:cNvSpPr/>
      </dsp:nvSpPr>
      <dsp:spPr>
        <a:xfrm>
          <a:off x="6002504" y="2485997"/>
          <a:ext cx="1600855" cy="185222"/>
        </a:xfrm>
        <a:custGeom>
          <a:avLst/>
          <a:gdLst/>
          <a:ahLst/>
          <a:cxnLst/>
          <a:rect l="0" t="0" r="0" b="0"/>
          <a:pathLst>
            <a:path>
              <a:moveTo>
                <a:pt x="1600855" y="0"/>
              </a:moveTo>
              <a:lnTo>
                <a:pt x="1600855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395B8-8D3B-417A-941E-9F39A6DC1519}">
      <dsp:nvSpPr>
        <dsp:cNvPr id="0" name=""/>
        <dsp:cNvSpPr/>
      </dsp:nvSpPr>
      <dsp:spPr>
        <a:xfrm>
          <a:off x="4291396" y="1859767"/>
          <a:ext cx="3311963" cy="18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1"/>
              </a:lnTo>
              <a:lnTo>
                <a:pt x="3311963" y="92611"/>
              </a:lnTo>
              <a:lnTo>
                <a:pt x="3311963" y="185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42242-DD38-446C-A20A-CD943DCFA079}">
      <dsp:nvSpPr>
        <dsp:cNvPr id="0" name=""/>
        <dsp:cNvSpPr/>
      </dsp:nvSpPr>
      <dsp:spPr>
        <a:xfrm>
          <a:off x="4361958" y="373845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26AC9-3F3E-4117-99FB-79D8FBA1BF80}">
      <dsp:nvSpPr>
        <dsp:cNvPr id="0" name=""/>
        <dsp:cNvSpPr/>
      </dsp:nvSpPr>
      <dsp:spPr>
        <a:xfrm>
          <a:off x="4669043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6DC7C-5E14-45DE-918D-80A5CFB4491E}">
      <dsp:nvSpPr>
        <dsp:cNvPr id="0" name=""/>
        <dsp:cNvSpPr/>
      </dsp:nvSpPr>
      <dsp:spPr>
        <a:xfrm>
          <a:off x="3647526" y="2485997"/>
          <a:ext cx="1067237" cy="18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1"/>
              </a:lnTo>
              <a:lnTo>
                <a:pt x="1067237" y="92611"/>
              </a:lnTo>
              <a:lnTo>
                <a:pt x="1067237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15693-6204-4686-9A4A-79A7D0E22F4F}">
      <dsp:nvSpPr>
        <dsp:cNvPr id="0" name=""/>
        <dsp:cNvSpPr/>
      </dsp:nvSpPr>
      <dsp:spPr>
        <a:xfrm>
          <a:off x="3294720" y="373845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A232C-1475-4141-86A4-30D82C60A379}">
      <dsp:nvSpPr>
        <dsp:cNvPr id="0" name=""/>
        <dsp:cNvSpPr/>
      </dsp:nvSpPr>
      <dsp:spPr>
        <a:xfrm>
          <a:off x="3601806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C738E-27E8-49E9-8527-F6E405AED06A}">
      <dsp:nvSpPr>
        <dsp:cNvPr id="0" name=""/>
        <dsp:cNvSpPr/>
      </dsp:nvSpPr>
      <dsp:spPr>
        <a:xfrm>
          <a:off x="3601806" y="248599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603E-FB57-49ED-9620-1F27EA3A6F50}">
      <dsp:nvSpPr>
        <dsp:cNvPr id="0" name=""/>
        <dsp:cNvSpPr/>
      </dsp:nvSpPr>
      <dsp:spPr>
        <a:xfrm>
          <a:off x="2227483" y="373845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37F5-CF09-43DD-906F-1A611397AE51}">
      <dsp:nvSpPr>
        <dsp:cNvPr id="0" name=""/>
        <dsp:cNvSpPr/>
      </dsp:nvSpPr>
      <dsp:spPr>
        <a:xfrm>
          <a:off x="2534569" y="311222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6C90-E2BF-474F-A14F-722DAA753202}">
      <dsp:nvSpPr>
        <dsp:cNvPr id="0" name=""/>
        <dsp:cNvSpPr/>
      </dsp:nvSpPr>
      <dsp:spPr>
        <a:xfrm>
          <a:off x="2580289" y="2485997"/>
          <a:ext cx="1067237" cy="185222"/>
        </a:xfrm>
        <a:custGeom>
          <a:avLst/>
          <a:gdLst/>
          <a:ahLst/>
          <a:cxnLst/>
          <a:rect l="0" t="0" r="0" b="0"/>
          <a:pathLst>
            <a:path>
              <a:moveTo>
                <a:pt x="1067237" y="0"/>
              </a:moveTo>
              <a:lnTo>
                <a:pt x="1067237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E418-6E66-4788-B92A-A99B7B9054AE}">
      <dsp:nvSpPr>
        <dsp:cNvPr id="0" name=""/>
        <dsp:cNvSpPr/>
      </dsp:nvSpPr>
      <dsp:spPr>
        <a:xfrm>
          <a:off x="3647526" y="1859767"/>
          <a:ext cx="643870" cy="185222"/>
        </a:xfrm>
        <a:custGeom>
          <a:avLst/>
          <a:gdLst/>
          <a:ahLst/>
          <a:cxnLst/>
          <a:rect l="0" t="0" r="0" b="0"/>
          <a:pathLst>
            <a:path>
              <a:moveTo>
                <a:pt x="643870" y="0"/>
              </a:moveTo>
              <a:lnTo>
                <a:pt x="643870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CB98A-CD47-452E-B89B-286882F9920D}">
      <dsp:nvSpPr>
        <dsp:cNvPr id="0" name=""/>
        <dsp:cNvSpPr/>
      </dsp:nvSpPr>
      <dsp:spPr>
        <a:xfrm>
          <a:off x="1160246" y="436468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429F6-33BA-4DF7-9951-CD439D79F049}">
      <dsp:nvSpPr>
        <dsp:cNvPr id="0" name=""/>
        <dsp:cNvSpPr/>
      </dsp:nvSpPr>
      <dsp:spPr>
        <a:xfrm>
          <a:off x="1467332" y="373845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17C53-5D3E-473E-AF6A-7D1BB21F7E90}">
      <dsp:nvSpPr>
        <dsp:cNvPr id="0" name=""/>
        <dsp:cNvSpPr/>
      </dsp:nvSpPr>
      <dsp:spPr>
        <a:xfrm>
          <a:off x="979433" y="3112227"/>
          <a:ext cx="533618" cy="185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11"/>
              </a:lnTo>
              <a:lnTo>
                <a:pt x="533618" y="92611"/>
              </a:lnTo>
              <a:lnTo>
                <a:pt x="533618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E755A-763B-4F56-8DA2-8AAB9BF83499}">
      <dsp:nvSpPr>
        <dsp:cNvPr id="0" name=""/>
        <dsp:cNvSpPr/>
      </dsp:nvSpPr>
      <dsp:spPr>
        <a:xfrm>
          <a:off x="93009" y="4364687"/>
          <a:ext cx="132302" cy="40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726"/>
              </a:lnTo>
              <a:lnTo>
                <a:pt x="132302" y="40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0704-FC10-4B4B-8AFC-4A4A4A59FCF9}">
      <dsp:nvSpPr>
        <dsp:cNvPr id="0" name=""/>
        <dsp:cNvSpPr/>
      </dsp:nvSpPr>
      <dsp:spPr>
        <a:xfrm>
          <a:off x="400094" y="373845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8ADAE-C612-4E8B-B26F-34BEDB4FF22B}">
      <dsp:nvSpPr>
        <dsp:cNvPr id="0" name=""/>
        <dsp:cNvSpPr/>
      </dsp:nvSpPr>
      <dsp:spPr>
        <a:xfrm>
          <a:off x="445814" y="3112227"/>
          <a:ext cx="533618" cy="185222"/>
        </a:xfrm>
        <a:custGeom>
          <a:avLst/>
          <a:gdLst/>
          <a:ahLst/>
          <a:cxnLst/>
          <a:rect l="0" t="0" r="0" b="0"/>
          <a:pathLst>
            <a:path>
              <a:moveTo>
                <a:pt x="533618" y="0"/>
              </a:moveTo>
              <a:lnTo>
                <a:pt x="533618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3DC9B-6BBE-4D7D-8B49-A3DB868F3BFC}">
      <dsp:nvSpPr>
        <dsp:cNvPr id="0" name=""/>
        <dsp:cNvSpPr/>
      </dsp:nvSpPr>
      <dsp:spPr>
        <a:xfrm>
          <a:off x="933713" y="2485997"/>
          <a:ext cx="91440" cy="185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1A4FE-E99F-4EB5-ADF8-36F33839C12B}">
      <dsp:nvSpPr>
        <dsp:cNvPr id="0" name=""/>
        <dsp:cNvSpPr/>
      </dsp:nvSpPr>
      <dsp:spPr>
        <a:xfrm>
          <a:off x="979433" y="1859767"/>
          <a:ext cx="3311963" cy="185222"/>
        </a:xfrm>
        <a:custGeom>
          <a:avLst/>
          <a:gdLst/>
          <a:ahLst/>
          <a:cxnLst/>
          <a:rect l="0" t="0" r="0" b="0"/>
          <a:pathLst>
            <a:path>
              <a:moveTo>
                <a:pt x="3311963" y="0"/>
              </a:moveTo>
              <a:lnTo>
                <a:pt x="3311963" y="92611"/>
              </a:lnTo>
              <a:lnTo>
                <a:pt x="0" y="92611"/>
              </a:lnTo>
              <a:lnTo>
                <a:pt x="0" y="185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F9236-2BC7-4579-9B59-0DC6EFF4985D}">
      <dsp:nvSpPr>
        <dsp:cNvPr id="0" name=""/>
        <dsp:cNvSpPr/>
      </dsp:nvSpPr>
      <dsp:spPr>
        <a:xfrm>
          <a:off x="3850389" y="141876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Sign in</a:t>
          </a:r>
          <a:endParaRPr lang="zh-CN" altLang="en-US" sz="900" kern="1200" dirty="0"/>
        </a:p>
      </dsp:txBody>
      <dsp:txXfrm>
        <a:off x="3850389" y="1418760"/>
        <a:ext cx="882014" cy="441007"/>
      </dsp:txXfrm>
    </dsp:sp>
    <dsp:sp modelId="{8AA703F4-835E-4B7F-BF1D-B4CDA4B30BED}">
      <dsp:nvSpPr>
        <dsp:cNvPr id="0" name=""/>
        <dsp:cNvSpPr/>
      </dsp:nvSpPr>
      <dsp:spPr>
        <a:xfrm>
          <a:off x="538426" y="204499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Home page</a:t>
          </a:r>
          <a:endParaRPr lang="zh-CN" altLang="en-US" sz="900" kern="1200" dirty="0"/>
        </a:p>
      </dsp:txBody>
      <dsp:txXfrm>
        <a:off x="538426" y="2044990"/>
        <a:ext cx="882014" cy="441007"/>
      </dsp:txXfrm>
    </dsp:sp>
    <dsp:sp modelId="{FA420312-82F2-474F-821E-B31F73074A20}">
      <dsp:nvSpPr>
        <dsp:cNvPr id="0" name=""/>
        <dsp:cNvSpPr/>
      </dsp:nvSpPr>
      <dsp:spPr>
        <a:xfrm>
          <a:off x="538426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Load information from firebase</a:t>
          </a:r>
          <a:endParaRPr lang="zh-CN" altLang="en-US" sz="900" kern="1200" dirty="0"/>
        </a:p>
      </dsp:txBody>
      <dsp:txXfrm>
        <a:off x="538426" y="2671220"/>
        <a:ext cx="882014" cy="441007"/>
      </dsp:txXfrm>
    </dsp:sp>
    <dsp:sp modelId="{B7EE0286-2130-4C64-A220-C166D117F82E}">
      <dsp:nvSpPr>
        <dsp:cNvPr id="0" name=""/>
        <dsp:cNvSpPr/>
      </dsp:nvSpPr>
      <dsp:spPr>
        <a:xfrm>
          <a:off x="4807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Add button</a:t>
          </a:r>
          <a:endParaRPr lang="zh-CN" altLang="en-US" sz="900" kern="1200" dirty="0"/>
        </a:p>
      </dsp:txBody>
      <dsp:txXfrm>
        <a:off x="4807" y="3297450"/>
        <a:ext cx="882014" cy="441007"/>
      </dsp:txXfrm>
    </dsp:sp>
    <dsp:sp modelId="{DDD35289-A887-4BE1-9E71-773469198C71}">
      <dsp:nvSpPr>
        <dsp:cNvPr id="0" name=""/>
        <dsp:cNvSpPr/>
      </dsp:nvSpPr>
      <dsp:spPr>
        <a:xfrm>
          <a:off x="4807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amount +1</a:t>
          </a:r>
          <a:endParaRPr lang="zh-CN" altLang="en-US" sz="900" kern="1200" dirty="0"/>
        </a:p>
      </dsp:txBody>
      <dsp:txXfrm>
        <a:off x="4807" y="3923680"/>
        <a:ext cx="882014" cy="441007"/>
      </dsp:txXfrm>
    </dsp:sp>
    <dsp:sp modelId="{06DFAD73-5260-4A8F-914C-D0CA7C0E991A}">
      <dsp:nvSpPr>
        <dsp:cNvPr id="0" name=""/>
        <dsp:cNvSpPr/>
      </dsp:nvSpPr>
      <dsp:spPr>
        <a:xfrm>
          <a:off x="225311" y="454991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225311" y="4549910"/>
        <a:ext cx="882014" cy="441007"/>
      </dsp:txXfrm>
    </dsp:sp>
    <dsp:sp modelId="{9DA81FBC-8ADE-40BE-A274-3251758D0A66}">
      <dsp:nvSpPr>
        <dsp:cNvPr id="0" name=""/>
        <dsp:cNvSpPr/>
      </dsp:nvSpPr>
      <dsp:spPr>
        <a:xfrm>
          <a:off x="1072044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Minus button</a:t>
          </a:r>
          <a:endParaRPr lang="zh-CN" altLang="en-US" sz="900" kern="1200" dirty="0"/>
        </a:p>
      </dsp:txBody>
      <dsp:txXfrm>
        <a:off x="1072044" y="3297450"/>
        <a:ext cx="882014" cy="441007"/>
      </dsp:txXfrm>
    </dsp:sp>
    <dsp:sp modelId="{0B498A68-07C7-4577-90BD-87D8D81D4998}">
      <dsp:nvSpPr>
        <dsp:cNvPr id="0" name=""/>
        <dsp:cNvSpPr/>
      </dsp:nvSpPr>
      <dsp:spPr>
        <a:xfrm>
          <a:off x="1072044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amount -1</a:t>
          </a:r>
          <a:endParaRPr lang="zh-CN" altLang="en-US" sz="900" kern="1200" dirty="0"/>
        </a:p>
      </dsp:txBody>
      <dsp:txXfrm>
        <a:off x="1072044" y="3923680"/>
        <a:ext cx="882014" cy="441007"/>
      </dsp:txXfrm>
    </dsp:sp>
    <dsp:sp modelId="{480CF222-EE68-43C9-B7E6-13638AEE57DB}">
      <dsp:nvSpPr>
        <dsp:cNvPr id="0" name=""/>
        <dsp:cNvSpPr/>
      </dsp:nvSpPr>
      <dsp:spPr>
        <a:xfrm>
          <a:off x="1292548" y="454991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1292548" y="4549910"/>
        <a:ext cx="882014" cy="441007"/>
      </dsp:txXfrm>
    </dsp:sp>
    <dsp:sp modelId="{D5FA228F-3646-405C-9772-A359F1538BC9}">
      <dsp:nvSpPr>
        <dsp:cNvPr id="0" name=""/>
        <dsp:cNvSpPr/>
      </dsp:nvSpPr>
      <dsp:spPr>
        <a:xfrm>
          <a:off x="3206519" y="204499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Cart page</a:t>
          </a:r>
          <a:endParaRPr lang="zh-CN" altLang="en-US" sz="900" kern="1200" dirty="0"/>
        </a:p>
      </dsp:txBody>
      <dsp:txXfrm>
        <a:off x="3206519" y="2044990"/>
        <a:ext cx="882014" cy="441007"/>
      </dsp:txXfrm>
    </dsp:sp>
    <dsp:sp modelId="{B3F72C72-6E87-48D6-9295-12D31A52A7FE}">
      <dsp:nvSpPr>
        <dsp:cNvPr id="0" name=""/>
        <dsp:cNvSpPr/>
      </dsp:nvSpPr>
      <dsp:spPr>
        <a:xfrm>
          <a:off x="2139282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Add button</a:t>
          </a:r>
          <a:endParaRPr lang="zh-CN" altLang="en-US" sz="900" kern="1200" dirty="0"/>
        </a:p>
      </dsp:txBody>
      <dsp:txXfrm>
        <a:off x="2139282" y="2671220"/>
        <a:ext cx="882014" cy="441007"/>
      </dsp:txXfrm>
    </dsp:sp>
    <dsp:sp modelId="{73E9132F-D97C-416C-8E89-56F11CC8190A}">
      <dsp:nvSpPr>
        <dsp:cNvPr id="0" name=""/>
        <dsp:cNvSpPr/>
      </dsp:nvSpPr>
      <dsp:spPr>
        <a:xfrm>
          <a:off x="2139282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amount+1</a:t>
          </a:r>
          <a:endParaRPr lang="zh-CN" altLang="en-US" sz="900" kern="1200" dirty="0"/>
        </a:p>
      </dsp:txBody>
      <dsp:txXfrm>
        <a:off x="2139282" y="3297450"/>
        <a:ext cx="882014" cy="441007"/>
      </dsp:txXfrm>
    </dsp:sp>
    <dsp:sp modelId="{701D4915-1FF5-4C6B-A106-A4E559BFEEAB}">
      <dsp:nvSpPr>
        <dsp:cNvPr id="0" name=""/>
        <dsp:cNvSpPr/>
      </dsp:nvSpPr>
      <dsp:spPr>
        <a:xfrm>
          <a:off x="2359785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2359785" y="3923680"/>
        <a:ext cx="882014" cy="441007"/>
      </dsp:txXfrm>
    </dsp:sp>
    <dsp:sp modelId="{A8148BA3-EADB-4D24-9448-A2EB3675885E}">
      <dsp:nvSpPr>
        <dsp:cNvPr id="0" name=""/>
        <dsp:cNvSpPr/>
      </dsp:nvSpPr>
      <dsp:spPr>
        <a:xfrm>
          <a:off x="3206519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Minus button</a:t>
          </a:r>
          <a:endParaRPr lang="zh-CN" altLang="en-US" sz="900" kern="1200" dirty="0"/>
        </a:p>
      </dsp:txBody>
      <dsp:txXfrm>
        <a:off x="3206519" y="2671220"/>
        <a:ext cx="882014" cy="441007"/>
      </dsp:txXfrm>
    </dsp:sp>
    <dsp:sp modelId="{4760798F-86CB-4BB3-B0EF-F61D7B0081F9}">
      <dsp:nvSpPr>
        <dsp:cNvPr id="0" name=""/>
        <dsp:cNvSpPr/>
      </dsp:nvSpPr>
      <dsp:spPr>
        <a:xfrm>
          <a:off x="3206519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amount -1</a:t>
          </a:r>
          <a:endParaRPr lang="zh-CN" altLang="en-US" sz="900" kern="1200" dirty="0"/>
        </a:p>
      </dsp:txBody>
      <dsp:txXfrm>
        <a:off x="3206519" y="3297450"/>
        <a:ext cx="882014" cy="441007"/>
      </dsp:txXfrm>
    </dsp:sp>
    <dsp:sp modelId="{EC84D129-566F-430E-927D-8558E1DABF16}">
      <dsp:nvSpPr>
        <dsp:cNvPr id="0" name=""/>
        <dsp:cNvSpPr/>
      </dsp:nvSpPr>
      <dsp:spPr>
        <a:xfrm>
          <a:off x="3427022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3427022" y="3923680"/>
        <a:ext cx="882014" cy="441007"/>
      </dsp:txXfrm>
    </dsp:sp>
    <dsp:sp modelId="{CC4A038D-4AFB-4F94-B5B5-C2519BBF8A8D}">
      <dsp:nvSpPr>
        <dsp:cNvPr id="0" name=""/>
        <dsp:cNvSpPr/>
      </dsp:nvSpPr>
      <dsp:spPr>
        <a:xfrm>
          <a:off x="4273756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Place order</a:t>
          </a:r>
          <a:endParaRPr lang="zh-CN" altLang="en-US" sz="900" kern="1200" dirty="0"/>
        </a:p>
      </dsp:txBody>
      <dsp:txXfrm>
        <a:off x="4273756" y="2671220"/>
        <a:ext cx="882014" cy="441007"/>
      </dsp:txXfrm>
    </dsp:sp>
    <dsp:sp modelId="{5BE87631-4DE6-44CB-B480-1223FDA3F6A5}">
      <dsp:nvSpPr>
        <dsp:cNvPr id="0" name=""/>
        <dsp:cNvSpPr/>
      </dsp:nvSpPr>
      <dsp:spPr>
        <a:xfrm>
          <a:off x="4273756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Extract data: order list, address, phone#</a:t>
          </a:r>
          <a:endParaRPr lang="zh-CN" altLang="en-US" sz="900" kern="1200" dirty="0"/>
        </a:p>
      </dsp:txBody>
      <dsp:txXfrm>
        <a:off x="4273756" y="3297450"/>
        <a:ext cx="882014" cy="441007"/>
      </dsp:txXfrm>
    </dsp:sp>
    <dsp:sp modelId="{66D44E34-7595-49D3-950A-02B7D6636101}">
      <dsp:nvSpPr>
        <dsp:cNvPr id="0" name=""/>
        <dsp:cNvSpPr/>
      </dsp:nvSpPr>
      <dsp:spPr>
        <a:xfrm>
          <a:off x="4494260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Send email</a:t>
          </a:r>
          <a:endParaRPr lang="zh-CN" altLang="en-US" sz="900" kern="1200" dirty="0"/>
        </a:p>
      </dsp:txBody>
      <dsp:txXfrm>
        <a:off x="4494260" y="3923680"/>
        <a:ext cx="882014" cy="441007"/>
      </dsp:txXfrm>
    </dsp:sp>
    <dsp:sp modelId="{C46A61C5-7988-47A4-BC25-60F6E6EBC5E5}">
      <dsp:nvSpPr>
        <dsp:cNvPr id="0" name=""/>
        <dsp:cNvSpPr/>
      </dsp:nvSpPr>
      <dsp:spPr>
        <a:xfrm>
          <a:off x="7162353" y="204499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Account setting page</a:t>
          </a:r>
          <a:endParaRPr lang="zh-CN" altLang="en-US" sz="900" kern="1200" dirty="0"/>
        </a:p>
      </dsp:txBody>
      <dsp:txXfrm>
        <a:off x="7162353" y="2044990"/>
        <a:ext cx="882014" cy="441007"/>
      </dsp:txXfrm>
    </dsp:sp>
    <dsp:sp modelId="{2CCFA091-6226-4F5F-8EB5-7919D31A65A1}">
      <dsp:nvSpPr>
        <dsp:cNvPr id="0" name=""/>
        <dsp:cNvSpPr/>
      </dsp:nvSpPr>
      <dsp:spPr>
        <a:xfrm>
          <a:off x="5561497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Edit address button</a:t>
          </a:r>
          <a:endParaRPr lang="zh-CN" altLang="en-US" sz="900" kern="1200" dirty="0"/>
        </a:p>
      </dsp:txBody>
      <dsp:txXfrm>
        <a:off x="5561497" y="2671220"/>
        <a:ext cx="882014" cy="441007"/>
      </dsp:txXfrm>
    </dsp:sp>
    <dsp:sp modelId="{3A650C81-FAC9-4739-B702-FB674EDB173E}">
      <dsp:nvSpPr>
        <dsp:cNvPr id="0" name=""/>
        <dsp:cNvSpPr/>
      </dsp:nvSpPr>
      <dsp:spPr>
        <a:xfrm>
          <a:off x="5561497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Enable editing address</a:t>
          </a:r>
          <a:endParaRPr lang="zh-CN" altLang="en-US" sz="900" kern="1200" dirty="0"/>
        </a:p>
      </dsp:txBody>
      <dsp:txXfrm>
        <a:off x="5561497" y="3297450"/>
        <a:ext cx="882014" cy="441007"/>
      </dsp:txXfrm>
    </dsp:sp>
    <dsp:sp modelId="{1804EAFD-2B5B-4080-AC0A-A7F7D9F26799}">
      <dsp:nvSpPr>
        <dsp:cNvPr id="0" name=""/>
        <dsp:cNvSpPr/>
      </dsp:nvSpPr>
      <dsp:spPr>
        <a:xfrm>
          <a:off x="5561497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Check button</a:t>
          </a:r>
          <a:endParaRPr lang="zh-CN" altLang="en-US" sz="900" kern="1200" dirty="0"/>
        </a:p>
      </dsp:txBody>
      <dsp:txXfrm>
        <a:off x="5561497" y="3923680"/>
        <a:ext cx="882014" cy="441007"/>
      </dsp:txXfrm>
    </dsp:sp>
    <dsp:sp modelId="{B7656414-BD61-4817-907A-B80804111F4A}">
      <dsp:nvSpPr>
        <dsp:cNvPr id="0" name=""/>
        <dsp:cNvSpPr/>
      </dsp:nvSpPr>
      <dsp:spPr>
        <a:xfrm>
          <a:off x="5782000" y="454991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5782000" y="4549910"/>
        <a:ext cx="882014" cy="441007"/>
      </dsp:txXfrm>
    </dsp:sp>
    <dsp:sp modelId="{664825DF-80F6-4AAB-8A68-97D3DA1D21B4}">
      <dsp:nvSpPr>
        <dsp:cNvPr id="0" name=""/>
        <dsp:cNvSpPr/>
      </dsp:nvSpPr>
      <dsp:spPr>
        <a:xfrm>
          <a:off x="6628734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Edit phone# button</a:t>
          </a:r>
          <a:endParaRPr lang="zh-CN" altLang="en-US" sz="900" kern="1200" dirty="0"/>
        </a:p>
      </dsp:txBody>
      <dsp:txXfrm>
        <a:off x="6628734" y="2671220"/>
        <a:ext cx="882014" cy="441007"/>
      </dsp:txXfrm>
    </dsp:sp>
    <dsp:sp modelId="{960A4DE5-A0DD-439B-A7E0-0209CB7179BD}">
      <dsp:nvSpPr>
        <dsp:cNvPr id="0" name=""/>
        <dsp:cNvSpPr/>
      </dsp:nvSpPr>
      <dsp:spPr>
        <a:xfrm>
          <a:off x="6628734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Enable editing phone#</a:t>
          </a:r>
          <a:endParaRPr lang="zh-CN" altLang="en-US" sz="900" kern="1200" dirty="0"/>
        </a:p>
      </dsp:txBody>
      <dsp:txXfrm>
        <a:off x="6628734" y="3297450"/>
        <a:ext cx="882014" cy="441007"/>
      </dsp:txXfrm>
    </dsp:sp>
    <dsp:sp modelId="{992AC08F-C9A4-4A79-9A11-D7C9983B8665}">
      <dsp:nvSpPr>
        <dsp:cNvPr id="0" name=""/>
        <dsp:cNvSpPr/>
      </dsp:nvSpPr>
      <dsp:spPr>
        <a:xfrm>
          <a:off x="6628734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Check button</a:t>
          </a:r>
          <a:endParaRPr lang="zh-CN" altLang="en-US" sz="900" kern="1200" dirty="0"/>
        </a:p>
      </dsp:txBody>
      <dsp:txXfrm>
        <a:off x="6628734" y="3923680"/>
        <a:ext cx="882014" cy="441007"/>
      </dsp:txXfrm>
    </dsp:sp>
    <dsp:sp modelId="{53C30FBB-74E1-4A63-B7A3-2D63206CD578}">
      <dsp:nvSpPr>
        <dsp:cNvPr id="0" name=""/>
        <dsp:cNvSpPr/>
      </dsp:nvSpPr>
      <dsp:spPr>
        <a:xfrm>
          <a:off x="6849238" y="454991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6849238" y="4549910"/>
        <a:ext cx="882014" cy="441007"/>
      </dsp:txXfrm>
    </dsp:sp>
    <dsp:sp modelId="{0A09BE37-F619-4887-8CA5-C43BDCF039A2}">
      <dsp:nvSpPr>
        <dsp:cNvPr id="0" name=""/>
        <dsp:cNvSpPr/>
      </dsp:nvSpPr>
      <dsp:spPr>
        <a:xfrm>
          <a:off x="7695971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Edit password button</a:t>
          </a:r>
          <a:endParaRPr lang="zh-CN" altLang="en-US" sz="900" kern="1200" dirty="0"/>
        </a:p>
      </dsp:txBody>
      <dsp:txXfrm>
        <a:off x="7695971" y="2671220"/>
        <a:ext cx="882014" cy="441007"/>
      </dsp:txXfrm>
    </dsp:sp>
    <dsp:sp modelId="{5AC04142-20CB-4CA4-88A2-214F023AB662}">
      <dsp:nvSpPr>
        <dsp:cNvPr id="0" name=""/>
        <dsp:cNvSpPr/>
      </dsp:nvSpPr>
      <dsp:spPr>
        <a:xfrm>
          <a:off x="7695971" y="329745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Enable editing password</a:t>
          </a:r>
          <a:endParaRPr lang="zh-CN" altLang="en-US" sz="900" kern="1200" dirty="0"/>
        </a:p>
      </dsp:txBody>
      <dsp:txXfrm>
        <a:off x="7695971" y="3297450"/>
        <a:ext cx="882014" cy="441007"/>
      </dsp:txXfrm>
    </dsp:sp>
    <dsp:sp modelId="{BAFA3D25-E3CD-4965-8A5D-A7A99013C284}">
      <dsp:nvSpPr>
        <dsp:cNvPr id="0" name=""/>
        <dsp:cNvSpPr/>
      </dsp:nvSpPr>
      <dsp:spPr>
        <a:xfrm>
          <a:off x="7695971" y="392368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Check button</a:t>
          </a:r>
          <a:endParaRPr lang="zh-CN" altLang="en-US" sz="900" kern="1200" dirty="0"/>
        </a:p>
      </dsp:txBody>
      <dsp:txXfrm>
        <a:off x="7695971" y="3923680"/>
        <a:ext cx="882014" cy="441007"/>
      </dsp:txXfrm>
    </dsp:sp>
    <dsp:sp modelId="{F7965C59-AA07-44B1-B912-81E623C671B1}">
      <dsp:nvSpPr>
        <dsp:cNvPr id="0" name=""/>
        <dsp:cNvSpPr/>
      </dsp:nvSpPr>
      <dsp:spPr>
        <a:xfrm>
          <a:off x="7916475" y="454991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Update data</a:t>
          </a:r>
          <a:endParaRPr lang="zh-CN" altLang="en-US" sz="900" kern="1200" dirty="0"/>
        </a:p>
      </dsp:txBody>
      <dsp:txXfrm>
        <a:off x="7916475" y="4549910"/>
        <a:ext cx="882014" cy="441007"/>
      </dsp:txXfrm>
    </dsp:sp>
    <dsp:sp modelId="{2EEEF75A-0FEB-4F95-8A84-A009DEA9C745}">
      <dsp:nvSpPr>
        <dsp:cNvPr id="0" name=""/>
        <dsp:cNvSpPr/>
      </dsp:nvSpPr>
      <dsp:spPr>
        <a:xfrm>
          <a:off x="8763209" y="2671220"/>
          <a:ext cx="882014" cy="441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Log out</a:t>
          </a:r>
          <a:endParaRPr lang="zh-CN" altLang="en-US" sz="900" kern="1200" dirty="0"/>
        </a:p>
      </dsp:txBody>
      <dsp:txXfrm>
        <a:off x="8763209" y="2671220"/>
        <a:ext cx="882014" cy="441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0542D-5290-4F02-AA06-7D8A498DE311}">
      <dsp:nvSpPr>
        <dsp:cNvPr id="0" name=""/>
        <dsp:cNvSpPr/>
      </dsp:nvSpPr>
      <dsp:spPr>
        <a:xfrm>
          <a:off x="3584616" y="2599559"/>
          <a:ext cx="134996" cy="413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987"/>
              </a:lnTo>
              <a:lnTo>
                <a:pt x="134996" y="413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5084B-6872-4A6F-B111-C5707384D4B1}">
      <dsp:nvSpPr>
        <dsp:cNvPr id="0" name=""/>
        <dsp:cNvSpPr/>
      </dsp:nvSpPr>
      <dsp:spPr>
        <a:xfrm>
          <a:off x="3898886" y="1960577"/>
          <a:ext cx="91440" cy="1889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8CBB-746B-42EF-93BA-084E606E2F52}">
      <dsp:nvSpPr>
        <dsp:cNvPr id="0" name=""/>
        <dsp:cNvSpPr/>
      </dsp:nvSpPr>
      <dsp:spPr>
        <a:xfrm>
          <a:off x="2198657" y="1321596"/>
          <a:ext cx="1745948" cy="18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97"/>
              </a:lnTo>
              <a:lnTo>
                <a:pt x="1745948" y="94497"/>
              </a:lnTo>
              <a:lnTo>
                <a:pt x="1745948" y="188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ADCE3-3B3D-41AF-93AB-BB366261F7F4}">
      <dsp:nvSpPr>
        <dsp:cNvPr id="0" name=""/>
        <dsp:cNvSpPr/>
      </dsp:nvSpPr>
      <dsp:spPr>
        <a:xfrm>
          <a:off x="2270655" y="1960577"/>
          <a:ext cx="134996" cy="413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987"/>
              </a:lnTo>
              <a:lnTo>
                <a:pt x="134996" y="413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92564-DDE4-4C19-921A-7295C51FED21}">
      <dsp:nvSpPr>
        <dsp:cNvPr id="0" name=""/>
        <dsp:cNvSpPr/>
      </dsp:nvSpPr>
      <dsp:spPr>
        <a:xfrm>
          <a:off x="2198657" y="1321596"/>
          <a:ext cx="431987" cy="18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97"/>
              </a:lnTo>
              <a:lnTo>
                <a:pt x="431987" y="94497"/>
              </a:lnTo>
              <a:lnTo>
                <a:pt x="431987" y="188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34BE1-9595-4F05-82FE-15ED129D60F5}">
      <dsp:nvSpPr>
        <dsp:cNvPr id="0" name=""/>
        <dsp:cNvSpPr/>
      </dsp:nvSpPr>
      <dsp:spPr>
        <a:xfrm>
          <a:off x="1541677" y="1321596"/>
          <a:ext cx="656980" cy="188994"/>
        </a:xfrm>
        <a:custGeom>
          <a:avLst/>
          <a:gdLst/>
          <a:ahLst/>
          <a:cxnLst/>
          <a:rect l="0" t="0" r="0" b="0"/>
          <a:pathLst>
            <a:path>
              <a:moveTo>
                <a:pt x="656980" y="0"/>
              </a:moveTo>
              <a:lnTo>
                <a:pt x="656980" y="94497"/>
              </a:lnTo>
              <a:lnTo>
                <a:pt x="0" y="94497"/>
              </a:lnTo>
              <a:lnTo>
                <a:pt x="0" y="188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E-0253-479D-A3C4-AABCEE54ADA0}">
      <dsp:nvSpPr>
        <dsp:cNvPr id="0" name=""/>
        <dsp:cNvSpPr/>
      </dsp:nvSpPr>
      <dsp:spPr>
        <a:xfrm>
          <a:off x="92719" y="1960577"/>
          <a:ext cx="92148" cy="413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987"/>
              </a:lnTo>
              <a:lnTo>
                <a:pt x="92148" y="4139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E2D8-4FDB-4AFC-BD28-120BBC1AAD56}">
      <dsp:nvSpPr>
        <dsp:cNvPr id="0" name=""/>
        <dsp:cNvSpPr/>
      </dsp:nvSpPr>
      <dsp:spPr>
        <a:xfrm>
          <a:off x="452709" y="1321596"/>
          <a:ext cx="1745948" cy="188994"/>
        </a:xfrm>
        <a:custGeom>
          <a:avLst/>
          <a:gdLst/>
          <a:ahLst/>
          <a:cxnLst/>
          <a:rect l="0" t="0" r="0" b="0"/>
          <a:pathLst>
            <a:path>
              <a:moveTo>
                <a:pt x="1745948" y="0"/>
              </a:moveTo>
              <a:lnTo>
                <a:pt x="1745948" y="94497"/>
              </a:lnTo>
              <a:lnTo>
                <a:pt x="0" y="94497"/>
              </a:lnTo>
              <a:lnTo>
                <a:pt x="0" y="188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04EA9-F1C6-4369-8ADA-B37DCA1CC5E9}">
      <dsp:nvSpPr>
        <dsp:cNvPr id="0" name=""/>
        <dsp:cNvSpPr/>
      </dsp:nvSpPr>
      <dsp:spPr>
        <a:xfrm>
          <a:off x="2152937" y="689108"/>
          <a:ext cx="91440" cy="182501"/>
        </a:xfrm>
        <a:custGeom>
          <a:avLst/>
          <a:gdLst/>
          <a:ahLst/>
          <a:cxnLst/>
          <a:rect l="0" t="0" r="0" b="0"/>
          <a:pathLst>
            <a:path>
              <a:moveTo>
                <a:pt x="50939" y="0"/>
              </a:moveTo>
              <a:lnTo>
                <a:pt x="50939" y="88003"/>
              </a:lnTo>
              <a:lnTo>
                <a:pt x="45720" y="88003"/>
              </a:lnTo>
              <a:lnTo>
                <a:pt x="45720" y="182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6DA7-B30E-407A-A660-1E742BEB472B}">
      <dsp:nvSpPr>
        <dsp:cNvPr id="0" name=""/>
        <dsp:cNvSpPr/>
      </dsp:nvSpPr>
      <dsp:spPr>
        <a:xfrm>
          <a:off x="1753890" y="239122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Start</a:t>
          </a:r>
        </a:p>
      </dsp:txBody>
      <dsp:txXfrm>
        <a:off x="1753890" y="239122"/>
        <a:ext cx="899973" cy="449986"/>
      </dsp:txXfrm>
    </dsp:sp>
    <dsp:sp modelId="{2D85304B-B3F5-43F4-80D8-56BA3523FBE9}">
      <dsp:nvSpPr>
        <dsp:cNvPr id="0" name=""/>
        <dsp:cNvSpPr/>
      </dsp:nvSpPr>
      <dsp:spPr>
        <a:xfrm>
          <a:off x="1748671" y="871609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Sign in page</a:t>
          </a:r>
        </a:p>
      </dsp:txBody>
      <dsp:txXfrm>
        <a:off x="1748671" y="871609"/>
        <a:ext cx="899973" cy="449986"/>
      </dsp:txXfrm>
    </dsp:sp>
    <dsp:sp modelId="{799B9768-D8CC-406A-8F99-A7FF1FE0D348}">
      <dsp:nvSpPr>
        <dsp:cNvPr id="0" name=""/>
        <dsp:cNvSpPr/>
      </dsp:nvSpPr>
      <dsp:spPr>
        <a:xfrm>
          <a:off x="2722" y="1510591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Sign in button</a:t>
          </a:r>
          <a:endParaRPr lang="zh-CN" altLang="en-US" sz="500" kern="1200" dirty="0"/>
        </a:p>
      </dsp:txBody>
      <dsp:txXfrm>
        <a:off x="2722" y="1510591"/>
        <a:ext cx="899973" cy="449986"/>
      </dsp:txXfrm>
    </dsp:sp>
    <dsp:sp modelId="{9C5F1D6C-6141-4E0B-B5B4-AB5AB09D4E7E}">
      <dsp:nvSpPr>
        <dsp:cNvPr id="0" name=""/>
        <dsp:cNvSpPr/>
      </dsp:nvSpPr>
      <dsp:spPr>
        <a:xfrm>
          <a:off x="184868" y="2149572"/>
          <a:ext cx="899973" cy="449986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Correct username/password?</a:t>
          </a:r>
          <a:endParaRPr lang="zh-CN" altLang="en-US" sz="500" kern="1200" dirty="0"/>
        </a:p>
      </dsp:txBody>
      <dsp:txXfrm>
        <a:off x="409861" y="2262069"/>
        <a:ext cx="449987" cy="224993"/>
      </dsp:txXfrm>
    </dsp:sp>
    <dsp:sp modelId="{2CBF4FA7-3884-4827-AC03-5DAF0BF8E6F7}">
      <dsp:nvSpPr>
        <dsp:cNvPr id="0" name=""/>
        <dsp:cNvSpPr/>
      </dsp:nvSpPr>
      <dsp:spPr>
        <a:xfrm>
          <a:off x="1091690" y="1510591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Google </a:t>
          </a:r>
          <a:endParaRPr lang="zh-CN" altLang="en-US" sz="500" kern="1200" dirty="0"/>
        </a:p>
      </dsp:txBody>
      <dsp:txXfrm>
        <a:off x="1091690" y="1510591"/>
        <a:ext cx="899973" cy="449986"/>
      </dsp:txXfrm>
    </dsp:sp>
    <dsp:sp modelId="{3C18816D-8257-4AE2-9040-ED515D39E054}">
      <dsp:nvSpPr>
        <dsp:cNvPr id="0" name=""/>
        <dsp:cNvSpPr/>
      </dsp:nvSpPr>
      <dsp:spPr>
        <a:xfrm>
          <a:off x="2180658" y="1510591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Forget password</a:t>
          </a:r>
          <a:endParaRPr lang="zh-CN" altLang="en-US" sz="500" kern="1200" dirty="0"/>
        </a:p>
      </dsp:txBody>
      <dsp:txXfrm>
        <a:off x="2180658" y="1510591"/>
        <a:ext cx="899973" cy="449986"/>
      </dsp:txXfrm>
    </dsp:sp>
    <dsp:sp modelId="{0F74A267-D7D8-4A7B-B84F-07AAB90DBBC1}">
      <dsp:nvSpPr>
        <dsp:cNvPr id="0" name=""/>
        <dsp:cNvSpPr/>
      </dsp:nvSpPr>
      <dsp:spPr>
        <a:xfrm>
          <a:off x="2405651" y="2149572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New password</a:t>
          </a:r>
          <a:endParaRPr lang="zh-CN" altLang="en-US" sz="500" kern="1200" dirty="0"/>
        </a:p>
      </dsp:txBody>
      <dsp:txXfrm>
        <a:off x="2405651" y="2149572"/>
        <a:ext cx="899973" cy="449986"/>
      </dsp:txXfrm>
    </dsp:sp>
    <dsp:sp modelId="{081075E6-B989-443A-8CFD-CF4446F283CB}">
      <dsp:nvSpPr>
        <dsp:cNvPr id="0" name=""/>
        <dsp:cNvSpPr/>
      </dsp:nvSpPr>
      <dsp:spPr>
        <a:xfrm>
          <a:off x="3494619" y="1510591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Create an account</a:t>
          </a:r>
          <a:endParaRPr lang="zh-CN" altLang="en-US" sz="500" kern="1200" dirty="0"/>
        </a:p>
      </dsp:txBody>
      <dsp:txXfrm>
        <a:off x="3494619" y="1510591"/>
        <a:ext cx="899973" cy="449986"/>
      </dsp:txXfrm>
    </dsp:sp>
    <dsp:sp modelId="{6424581D-2F2B-4D7B-9549-2D37B39DAF91}">
      <dsp:nvSpPr>
        <dsp:cNvPr id="0" name=""/>
        <dsp:cNvSpPr/>
      </dsp:nvSpPr>
      <dsp:spPr>
        <a:xfrm>
          <a:off x="3494619" y="2149572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Create button</a:t>
          </a:r>
          <a:endParaRPr lang="zh-CN" altLang="en-US" sz="500" kern="1200" dirty="0"/>
        </a:p>
      </dsp:txBody>
      <dsp:txXfrm>
        <a:off x="3494619" y="2149572"/>
        <a:ext cx="899973" cy="449986"/>
      </dsp:txXfrm>
    </dsp:sp>
    <dsp:sp modelId="{58E7FA7D-5CD2-4172-811C-E5E2186CE823}">
      <dsp:nvSpPr>
        <dsp:cNvPr id="0" name=""/>
        <dsp:cNvSpPr/>
      </dsp:nvSpPr>
      <dsp:spPr>
        <a:xfrm>
          <a:off x="3719613" y="2788553"/>
          <a:ext cx="899973" cy="449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Verify password</a:t>
          </a:r>
          <a:endParaRPr lang="zh-CN" altLang="en-US" sz="500" kern="1200" dirty="0"/>
        </a:p>
      </dsp:txBody>
      <dsp:txXfrm>
        <a:off x="3719613" y="2788553"/>
        <a:ext cx="899973" cy="44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D815-9933-48E9-80F7-24453C06D42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CC786-2F5C-4F1D-80EC-35CA17134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8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CC786-2F5C-4F1D-80EC-35CA171345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9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29B99-E65A-4BBE-9C7F-7A08527A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36849-44AB-47C5-A045-261CECA0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8E307-B6BB-446B-9CDE-476D62BC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5A1F1-6A5F-4196-ADAB-7A254919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89F5E-2DD8-46B8-A08A-C8AD302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680E-3272-4B64-8360-CE0EA4BE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C9801-D2E3-4FB6-B34C-CFF6DC4D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4D234-DD23-4A0A-AA48-01E52EB6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73DC-3EEB-4E03-A29E-69C7A86D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A94DB-7D79-4B62-B133-BFE0FC12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A9F60-EEFD-46C7-AB42-76DF5AF04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59895-6E0A-4F0D-B461-2A496F85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C072C-0045-4890-8B9D-BE85EB9F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71058-D4FE-41FA-ADE5-1252B6BF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AF44C-CD8A-4643-A1DD-9EB5E6EB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6C6B-98E4-487B-A0CF-F28221A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56C0B-E1F0-4D00-B687-C7F03C92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2AC6E-2A70-4991-A041-DC4805C7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CACE5-B26B-48C7-8ED6-AEA9CC58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C06C-0EAB-4070-A67F-E6FCE4C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3482-E75B-4977-B555-AB4BEEAA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50976-7F67-4E91-8CD7-D569282D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C7A8F-F952-4A2D-B06C-B582E5EE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271EF-B310-454C-A56F-DB4D4E7D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6B6C-4162-4C12-9C6B-6F7B9D02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CD87-20F1-4807-A1BC-D7C83F69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EB60-3AC2-4F18-A391-DD939945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2646C-61F3-4F66-8921-7D2C8E9E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AA7F4-9E6F-4A77-BFB2-25F3AB4F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5BBB4-486D-4132-8B0C-5069CAC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D7292-4C3E-4809-9148-40ECCA0C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7816-05A2-492F-A690-5D854587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63FE0-DA26-4410-BB99-38A47341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9262F-5C4E-4DDD-A17C-C93EAA4D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1B5F7-DD74-4421-977D-4761203E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D650E-8E79-4003-B06E-BE9766DE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519BE-2F49-4CC9-9F6A-58174FA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A3715-E875-428C-AA99-E0520C9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117DF9-D88C-4088-B378-C68D8A77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1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7B1F4-2089-4F39-A1C8-B2340EE9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4F622-768B-4184-910C-0DA9D752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AC3A6-1446-468C-BE14-A4AE7514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71D89-82F4-4E44-A23D-2277AF3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1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A70E7-0AF6-4847-A728-8704EC6A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9B4C5-2724-45EF-8837-4145B1C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FB28D-D07E-4EB0-8FD6-DAB3EDCD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5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825F-84D4-4EBB-AEBA-AFF08576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CB52C-6A7A-4B1E-BF95-59DC3F3B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DC1DB-7805-4294-8D93-C1B1526C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1903C-D42D-4286-8B90-B55DCDEF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55858-11AA-44B7-A67E-F86938F9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B45B8-F129-47D9-B59E-2AEF9FD2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C505B-277A-4FA1-9DBF-8C925757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9D1166-C1E1-4812-B379-EFF8CFBD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7E691-24FB-48DE-A055-659FCC7CE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7B563-FE40-447C-9043-105ACF46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6635C-3935-44E6-9A72-2547F47F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A1271-A60D-463B-9A7F-DD204574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F32222-724C-4C9D-AA90-9E8746C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7245A-22C5-49C0-8D72-4EFA6E35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56FE2-55C1-4BC4-84E6-E350BB403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F0B3-D0F4-426E-9FBF-A1285A6E052B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283F2-C682-4557-9630-73DA96B0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64622-E894-4FCB-8655-8330008B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1A52-96DE-4DE3-B708-319033948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2129E44-E55F-4A20-84DF-47C66C673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841465"/>
              </p:ext>
            </p:extLst>
          </p:nvPr>
        </p:nvGraphicFramePr>
        <p:xfrm>
          <a:off x="1492147" y="1694154"/>
          <a:ext cx="9650031" cy="640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B48070FF-7EEE-4413-8317-B9FF7E3AE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055195"/>
              </p:ext>
            </p:extLst>
          </p:nvPr>
        </p:nvGraphicFramePr>
        <p:xfrm>
          <a:off x="3537195" y="-190500"/>
          <a:ext cx="4622309" cy="3471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9F86AB9-23B5-4EB9-9BDB-609354D397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834" y="2370976"/>
            <a:ext cx="1145713" cy="797960"/>
          </a:xfrm>
          <a:prstGeom prst="bentConnector3">
            <a:avLst>
              <a:gd name="adj1" fmla="val 98816"/>
            </a:avLst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9FB9C59-E75B-417F-B4B4-3AECABCFD2BE}"/>
              </a:ext>
            </a:extLst>
          </p:cNvPr>
          <p:cNvCxnSpPr/>
          <p:nvPr/>
        </p:nvCxnSpPr>
        <p:spPr>
          <a:xfrm rot="16200000" flipH="1">
            <a:off x="4737162" y="2113254"/>
            <a:ext cx="1358283" cy="692459"/>
          </a:xfrm>
          <a:prstGeom prst="bentConnector3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1C357B-4752-4985-A207-D5E9A458EADA}"/>
              </a:ext>
            </a:extLst>
          </p:cNvPr>
          <p:cNvCxnSpPr>
            <a:cxnSpLocks/>
          </p:cNvCxnSpPr>
          <p:nvPr/>
        </p:nvCxnSpPr>
        <p:spPr>
          <a:xfrm rot="5400000">
            <a:off x="5730197" y="2440466"/>
            <a:ext cx="730496" cy="665824"/>
          </a:xfrm>
          <a:prstGeom prst="bentConnector3">
            <a:avLst/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BB37532-6D53-44B9-994D-A45E2E54F6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0301" y="3058727"/>
            <a:ext cx="1487567" cy="284086"/>
          </a:xfrm>
          <a:prstGeom prst="bentConnector3">
            <a:avLst>
              <a:gd name="adj1" fmla="val -371"/>
            </a:avLst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34D8981-A8CB-41DC-9CC7-6882D0F5FD4E}"/>
              </a:ext>
            </a:extLst>
          </p:cNvPr>
          <p:cNvCxnSpPr>
            <a:cxnSpLocks/>
          </p:cNvCxnSpPr>
          <p:nvPr/>
        </p:nvCxnSpPr>
        <p:spPr>
          <a:xfrm rot="10800000">
            <a:off x="6108560" y="920750"/>
            <a:ext cx="5024265" cy="3689350"/>
          </a:xfrm>
          <a:prstGeom prst="bentConnector3">
            <a:avLst>
              <a:gd name="adj1" fmla="val -4246"/>
            </a:avLst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D3BCCB8-4C3C-4350-88E6-3A5E3DE968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2000" y="2408130"/>
            <a:ext cx="1273600" cy="570020"/>
          </a:xfrm>
          <a:prstGeom prst="bentConnector3">
            <a:avLst>
              <a:gd name="adj1" fmla="val -357"/>
            </a:avLst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E655CD1-1727-4B5F-BF0C-5BFB94CF28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2002" y="920750"/>
            <a:ext cx="2419425" cy="2057400"/>
          </a:xfrm>
          <a:prstGeom prst="bentConnector3">
            <a:avLst>
              <a:gd name="adj1" fmla="val 99867"/>
            </a:avLst>
          </a:prstGeom>
          <a:noFill/>
          <a:ln w="12700" cap="flat" cmpd="sng" algn="ctr">
            <a:solidFill>
              <a:srgbClr val="4472C4">
                <a:shade val="6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A4C7ECB-FF9A-4847-9C7D-14748FFA13BE}"/>
              </a:ext>
            </a:extLst>
          </p:cNvPr>
          <p:cNvGrpSpPr/>
          <p:nvPr/>
        </p:nvGrpSpPr>
        <p:grpSpPr>
          <a:xfrm>
            <a:off x="232729" y="3867150"/>
            <a:ext cx="899973" cy="449986"/>
            <a:chOff x="184868" y="2149572"/>
            <a:chExt cx="899973" cy="449986"/>
          </a:xfrm>
        </p:grpSpPr>
        <p:sp>
          <p:nvSpPr>
            <p:cNvPr id="47" name="流程图: 决策 46">
              <a:extLst>
                <a:ext uri="{FF2B5EF4-FFF2-40B4-BE49-F238E27FC236}">
                  <a16:creationId xmlns:a16="http://schemas.microsoft.com/office/drawing/2014/main" id="{5EA69644-E759-469A-A71C-2253A6BBC195}"/>
                </a:ext>
              </a:extLst>
            </p:cNvPr>
            <p:cNvSpPr/>
            <p:nvPr/>
          </p:nvSpPr>
          <p:spPr>
            <a:xfrm>
              <a:off x="184868" y="2149572"/>
              <a:ext cx="899973" cy="449986"/>
            </a:xfrm>
            <a:prstGeom prst="flowChartDecis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流程图: 决策 4">
              <a:extLst>
                <a:ext uri="{FF2B5EF4-FFF2-40B4-BE49-F238E27FC236}">
                  <a16:creationId xmlns:a16="http://schemas.microsoft.com/office/drawing/2014/main" id="{DBD22DE2-946B-4E35-A9F0-54215633B2B3}"/>
                </a:ext>
              </a:extLst>
            </p:cNvPr>
            <p:cNvSpPr txBox="1"/>
            <p:nvPr/>
          </p:nvSpPr>
          <p:spPr>
            <a:xfrm>
              <a:off x="409861" y="2262069"/>
              <a:ext cx="449987" cy="2249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90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Exit?</a:t>
              </a:r>
              <a:endParaRPr lang="zh-CN" altLang="en-US" sz="9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1993157-1FD1-4A8E-9C6A-A37C5EAA3191}"/>
              </a:ext>
            </a:extLst>
          </p:cNvPr>
          <p:cNvGrpSpPr/>
          <p:nvPr/>
        </p:nvGrpSpPr>
        <p:grpSpPr>
          <a:xfrm>
            <a:off x="241164" y="4703921"/>
            <a:ext cx="882014" cy="441007"/>
            <a:chOff x="7162353" y="2044990"/>
            <a:chExt cx="882014" cy="44100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C2999E7-7677-492D-B9FB-BEDD41C63AFA}"/>
                </a:ext>
              </a:extLst>
            </p:cNvPr>
            <p:cNvSpPr/>
            <p:nvPr/>
          </p:nvSpPr>
          <p:spPr>
            <a:xfrm>
              <a:off x="7162353" y="2044990"/>
              <a:ext cx="882014" cy="4410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A63B6C7-624F-4C04-BAB3-213E4E119056}"/>
                </a:ext>
              </a:extLst>
            </p:cNvPr>
            <p:cNvSpPr txBox="1"/>
            <p:nvPr/>
          </p:nvSpPr>
          <p:spPr>
            <a:xfrm>
              <a:off x="7162353" y="2044990"/>
              <a:ext cx="882014" cy="4410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900" kern="1200" dirty="0"/>
                <a:t>End </a:t>
              </a:r>
              <a:endParaRPr lang="zh-CN" altLang="en-US" sz="900" kern="1200" dirty="0"/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B1B2715-7CFE-4113-BD8A-E1DE0B78312E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314158" y="1289309"/>
            <a:ext cx="2946400" cy="2209283"/>
          </a:xfrm>
          <a:prstGeom prst="bentConnector3">
            <a:avLst>
              <a:gd name="adj1" fmla="val 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F6C42B6-95C0-4575-8D4E-5A4F6A6B6C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5118" y="3641724"/>
            <a:ext cx="1635033" cy="377825"/>
          </a:xfrm>
          <a:prstGeom prst="bentConnector3">
            <a:avLst>
              <a:gd name="adj1" fmla="val 1094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4EBE7BC-5E1E-4522-B813-0F7CB66F7776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682171" y="4317136"/>
            <a:ext cx="545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3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 He</dc:creator>
  <cp:lastModifiedBy>Ping He</cp:lastModifiedBy>
  <cp:revision>5</cp:revision>
  <dcterms:created xsi:type="dcterms:W3CDTF">2020-07-19T02:01:56Z</dcterms:created>
  <dcterms:modified xsi:type="dcterms:W3CDTF">2020-07-19T03:10:17Z</dcterms:modified>
</cp:coreProperties>
</file>