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85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B6D686-76EB-4ACC-83FE-C61B39A79A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215EF26-AC21-4FA5-B4E1-53EA31B785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CDDE143-776E-4C51-80B0-4D1CA51A6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50D08-D8D1-4CF9-AA82-4F18CA392F7F}" type="datetimeFigureOut">
              <a:rPr lang="zh-CN" altLang="en-US" smtClean="0"/>
              <a:t>2020/7/18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459F19-6CBC-4BC9-A189-66C89E6A8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F6E9C4-A2C0-4C0A-BCF2-B79D1F3D7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8E02A-586F-4CDD-80FF-A05926D957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6158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1CEB6C-D2C8-4301-A058-F3F3FDC41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1A543FB-D2F6-4B47-A1E1-B9D685440B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65F8D2-AE45-410F-952D-C1F5F8ECB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50D08-D8D1-4CF9-AA82-4F18CA392F7F}" type="datetimeFigureOut">
              <a:rPr lang="zh-CN" altLang="en-US" smtClean="0"/>
              <a:t>2020/7/18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6B250D-5B82-41F3-A0CE-9823197DB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824A0E-B82F-4436-8D2F-2CCEC79E3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8E02A-586F-4CDD-80FF-A05926D957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823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CD93857-6476-4518-ABC2-D05A13B78A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E8A353D-BD1F-453E-9A52-ED4F305A38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C1C3AE-6F69-4B12-BC62-2536EE1B4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50D08-D8D1-4CF9-AA82-4F18CA392F7F}" type="datetimeFigureOut">
              <a:rPr lang="zh-CN" altLang="en-US" smtClean="0"/>
              <a:t>2020/7/18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221AD1-7A60-48C4-8D00-BCEA1AA48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1B8C61-3637-4289-A6EA-52BC599A1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8E02A-586F-4CDD-80FF-A05926D957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1406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2125F8-A434-4580-915E-7BD9EFE4D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21A933-295B-423F-95E2-33F98BE741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B2C38A-9EC9-4405-AD6B-F5F7D76F9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50D08-D8D1-4CF9-AA82-4F18CA392F7F}" type="datetimeFigureOut">
              <a:rPr lang="zh-CN" altLang="en-US" smtClean="0"/>
              <a:t>2020/7/18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856C36-BB6D-4BFB-A098-92D1B0E52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5D51B4-140E-48F8-AA60-C7E389C7B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8E02A-586F-4CDD-80FF-A05926D957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5838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911E43-4F5B-4D3D-B4E3-51B51AB7E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C06F1D0-DC41-408C-8AD3-378EC49853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81C282-188D-4403-B338-6EFBCEBE8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50D08-D8D1-4CF9-AA82-4F18CA392F7F}" type="datetimeFigureOut">
              <a:rPr lang="zh-CN" altLang="en-US" smtClean="0"/>
              <a:t>2020/7/18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5E0114-31AC-439D-B824-60EDCBB98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3E8AD7-1692-4383-8274-F56CD229D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8E02A-586F-4CDD-80FF-A05926D957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1886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E4142E-69A3-4E3D-8801-6A44E5906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0DAD85-21C6-4184-B72E-0BC550F67D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7AD601D-97D2-43F9-822E-3AF6D69DDA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A89F658-5738-407F-874D-549715996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50D08-D8D1-4CF9-AA82-4F18CA392F7F}" type="datetimeFigureOut">
              <a:rPr lang="zh-CN" altLang="en-US" smtClean="0"/>
              <a:t>2020/7/18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B702843-8E75-4200-836D-FE6C0D694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55B6A7E-6C93-4FD7-B0C6-DAED4AAFC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8E02A-586F-4CDD-80FF-A05926D957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0042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7874EF-A8FD-40A1-81D6-3F8B7680E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1B04DD1-79C8-4C05-951A-5C5797D67E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608BE40-FBDC-43DE-BD1F-A39FD2D7A4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E66EA45-D882-4BB6-AE40-685B2BEE09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5D8B483-0911-4179-8BF2-9B6FE11710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D06A8B3-AEC2-458F-9777-3452FEBA4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50D08-D8D1-4CF9-AA82-4F18CA392F7F}" type="datetimeFigureOut">
              <a:rPr lang="zh-CN" altLang="en-US" smtClean="0"/>
              <a:t>2020/7/18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9A04FA5-3EFC-4490-903E-EF2B6543C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7CB003C-418F-420C-A8FF-1C36C73AE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8E02A-586F-4CDD-80FF-A05926D957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369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155F3C-6A3F-40C2-A92F-66B0469BE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C3C031A-D64E-4C9E-887E-8517BCB23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50D08-D8D1-4CF9-AA82-4F18CA392F7F}" type="datetimeFigureOut">
              <a:rPr lang="zh-CN" altLang="en-US" smtClean="0"/>
              <a:t>2020/7/18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496F996-0995-41B4-855A-BC6EFBB6D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D6727D8-34ED-4FD1-9980-E03224D6D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8E02A-586F-4CDD-80FF-A05926D957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5120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862DA1C-868E-405C-A10D-89400ADD8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50D08-D8D1-4CF9-AA82-4F18CA392F7F}" type="datetimeFigureOut">
              <a:rPr lang="zh-CN" altLang="en-US" smtClean="0"/>
              <a:t>2020/7/18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EC464C7-817C-4772-9FCA-58E1379D8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B0DB713-5FCB-47A7-BFA0-4281E65E5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8E02A-586F-4CDD-80FF-A05926D957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0944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ABE617-D1A7-405F-997D-FF2F813FB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88F103-F5CB-4FBA-8FFE-87AF8ACC2C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FC505C9-8A3F-4BBE-84F2-8547F74200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967BD5C-BC8C-460E-985A-ECF0908D2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50D08-D8D1-4CF9-AA82-4F18CA392F7F}" type="datetimeFigureOut">
              <a:rPr lang="zh-CN" altLang="en-US" smtClean="0"/>
              <a:t>2020/7/18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50739FC-A6BD-42FD-8190-1AA78DBEB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38C0F93-736A-4203-B959-74E5170DF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8E02A-586F-4CDD-80FF-A05926D957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9837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767CF3-A685-488A-9A20-3C8B0CA8C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48390B6-5F96-48C5-842E-C9D7BC5372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325FC52-3D68-49A6-AA51-DED317484A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A05475B-0B98-4752-A6E4-385F7F6F8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50D08-D8D1-4CF9-AA82-4F18CA392F7F}" type="datetimeFigureOut">
              <a:rPr lang="zh-CN" altLang="en-US" smtClean="0"/>
              <a:t>2020/7/18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5767AA0-4BDB-49C9-8894-4933C472B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EDB8D83-8DE8-4E68-9137-BB127C9AB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8E02A-586F-4CDD-80FF-A05926D957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2928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439125D-3EBD-42F3-B644-330BFFF63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48DBD3F-3341-43C8-9117-D4BFAC5D5F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19AE6F-725E-4153-BF82-7D7E8BACFA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550D08-D8D1-4CF9-AA82-4F18CA392F7F}" type="datetimeFigureOut">
              <a:rPr lang="zh-CN" altLang="en-US" smtClean="0"/>
              <a:t>2020/7/18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B14E51-16BB-40DF-A4BC-9A4301D664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AEA427-E866-49A9-85C1-04FA926EB5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F8E02A-586F-4CDD-80FF-A05926D957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6051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8EA11F51-2D1D-4464-9B6A-F4EF39A23F27}"/>
              </a:ext>
            </a:extLst>
          </p:cNvPr>
          <p:cNvSpPr/>
          <p:nvPr/>
        </p:nvSpPr>
        <p:spPr>
          <a:xfrm>
            <a:off x="741828" y="907676"/>
            <a:ext cx="3240741" cy="54931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9A9A945-C100-4586-BB41-948B36C07B95}"/>
              </a:ext>
            </a:extLst>
          </p:cNvPr>
          <p:cNvSpPr txBox="1"/>
          <p:nvPr/>
        </p:nvSpPr>
        <p:spPr>
          <a:xfrm>
            <a:off x="930088" y="484094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Sign in page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8BA4FF8-A0B3-41D5-A26B-1FFDA1F563E9}"/>
              </a:ext>
            </a:extLst>
          </p:cNvPr>
          <p:cNvSpPr/>
          <p:nvPr/>
        </p:nvSpPr>
        <p:spPr>
          <a:xfrm>
            <a:off x="4475629" y="907676"/>
            <a:ext cx="3240741" cy="54931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B047B6E-57C0-4451-BF3A-3AD136DFBEAA}"/>
              </a:ext>
            </a:extLst>
          </p:cNvPr>
          <p:cNvSpPr txBox="1"/>
          <p:nvPr/>
        </p:nvSpPr>
        <p:spPr>
          <a:xfrm>
            <a:off x="4663889" y="484094"/>
            <a:ext cx="2689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Create an account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985D236A-0022-4209-8743-42FB013E3C3A}"/>
              </a:ext>
            </a:extLst>
          </p:cNvPr>
          <p:cNvSpPr txBox="1"/>
          <p:nvPr/>
        </p:nvSpPr>
        <p:spPr>
          <a:xfrm>
            <a:off x="1704410" y="2118255"/>
            <a:ext cx="1467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*My Grocery</a:t>
            </a:r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7155479F-580A-4C21-8030-D8335F0A08A8}"/>
              </a:ext>
            </a:extLst>
          </p:cNvPr>
          <p:cNvSpPr/>
          <p:nvPr/>
        </p:nvSpPr>
        <p:spPr>
          <a:xfrm>
            <a:off x="1394009" y="2810210"/>
            <a:ext cx="1936373" cy="2956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AE3EDC12-1120-4307-B4E4-4C48FCA5D11A}"/>
              </a:ext>
            </a:extLst>
          </p:cNvPr>
          <p:cNvSpPr txBox="1"/>
          <p:nvPr/>
        </p:nvSpPr>
        <p:spPr>
          <a:xfrm>
            <a:off x="1348896" y="2552239"/>
            <a:ext cx="8830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Username:</a:t>
            </a:r>
            <a:endParaRPr lang="zh-CN" altLang="en-US" sz="1200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476FC256-0210-4228-9D3C-378C2888F069}"/>
              </a:ext>
            </a:extLst>
          </p:cNvPr>
          <p:cNvSpPr txBox="1"/>
          <p:nvPr/>
        </p:nvSpPr>
        <p:spPr>
          <a:xfrm>
            <a:off x="1348896" y="3101178"/>
            <a:ext cx="8830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Password:</a:t>
            </a:r>
            <a:endParaRPr lang="zh-CN" altLang="en-US" sz="1200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CC6E9587-02C2-486A-99E6-C520750D3E5A}"/>
              </a:ext>
            </a:extLst>
          </p:cNvPr>
          <p:cNvSpPr txBox="1"/>
          <p:nvPr/>
        </p:nvSpPr>
        <p:spPr>
          <a:xfrm>
            <a:off x="1283621" y="4104955"/>
            <a:ext cx="10135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/>
              <a:t>Forget password?</a:t>
            </a:r>
            <a:endParaRPr lang="zh-CN" altLang="en-US" sz="900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B91DC615-5ED5-4711-940E-48324D03D3A2}"/>
              </a:ext>
            </a:extLst>
          </p:cNvPr>
          <p:cNvSpPr txBox="1"/>
          <p:nvPr/>
        </p:nvSpPr>
        <p:spPr>
          <a:xfrm>
            <a:off x="2362194" y="4104955"/>
            <a:ext cx="10992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/>
              <a:t>Create an account</a:t>
            </a:r>
            <a:endParaRPr lang="zh-CN" altLang="en-US" sz="900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B57DE440-DE50-4C4B-A8E0-767B57156F7C}"/>
              </a:ext>
            </a:extLst>
          </p:cNvPr>
          <p:cNvSpPr/>
          <p:nvPr/>
        </p:nvSpPr>
        <p:spPr>
          <a:xfrm>
            <a:off x="1563075" y="3798800"/>
            <a:ext cx="1609310" cy="2308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672E016F-994D-42A8-B9D8-6BB484D63998}"/>
              </a:ext>
            </a:extLst>
          </p:cNvPr>
          <p:cNvSpPr/>
          <p:nvPr/>
        </p:nvSpPr>
        <p:spPr>
          <a:xfrm>
            <a:off x="1394009" y="3366643"/>
            <a:ext cx="1936373" cy="2956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550D5E42-E763-4463-8760-83274C72AA0F}"/>
              </a:ext>
            </a:extLst>
          </p:cNvPr>
          <p:cNvSpPr txBox="1"/>
          <p:nvPr/>
        </p:nvSpPr>
        <p:spPr>
          <a:xfrm>
            <a:off x="2016380" y="3773706"/>
            <a:ext cx="6916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Sign In</a:t>
            </a:r>
            <a:endParaRPr lang="zh-CN" altLang="en-US" sz="1200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177FEA29-5DCB-44DB-8EA3-23F685FEA3DE}"/>
              </a:ext>
            </a:extLst>
          </p:cNvPr>
          <p:cNvSpPr txBox="1"/>
          <p:nvPr/>
        </p:nvSpPr>
        <p:spPr>
          <a:xfrm>
            <a:off x="1881962" y="5211006"/>
            <a:ext cx="96046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/>
              <a:t>Other methods</a:t>
            </a:r>
            <a:endParaRPr lang="zh-CN" altLang="en-US" sz="900" dirty="0"/>
          </a:p>
        </p:txBody>
      </p: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3A7114EE-2C6D-4F03-8B83-2E89B9059513}"/>
              </a:ext>
            </a:extLst>
          </p:cNvPr>
          <p:cNvCxnSpPr>
            <a:endCxn id="34" idx="1"/>
          </p:cNvCxnSpPr>
          <p:nvPr/>
        </p:nvCxnSpPr>
        <p:spPr>
          <a:xfrm flipV="1">
            <a:off x="1394009" y="5326422"/>
            <a:ext cx="487953" cy="85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7DA57FF9-EE29-44CF-8F46-71A5AA237206}"/>
              </a:ext>
            </a:extLst>
          </p:cNvPr>
          <p:cNvCxnSpPr/>
          <p:nvPr/>
        </p:nvCxnSpPr>
        <p:spPr>
          <a:xfrm flipV="1">
            <a:off x="2842426" y="5315944"/>
            <a:ext cx="487953" cy="85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The History Behind the Google Logo I Express Writers">
            <a:extLst>
              <a:ext uri="{FF2B5EF4-FFF2-40B4-BE49-F238E27FC236}">
                <a16:creationId xmlns:a16="http://schemas.microsoft.com/office/drawing/2014/main" id="{F97C3E59-FA83-4AF0-BC60-1C1262E069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3476" y="5544371"/>
            <a:ext cx="450179" cy="236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矩形 37">
            <a:extLst>
              <a:ext uri="{FF2B5EF4-FFF2-40B4-BE49-F238E27FC236}">
                <a16:creationId xmlns:a16="http://schemas.microsoft.com/office/drawing/2014/main" id="{53A42B0B-7A4A-4871-B922-884F70AA2B33}"/>
              </a:ext>
            </a:extLst>
          </p:cNvPr>
          <p:cNvSpPr/>
          <p:nvPr/>
        </p:nvSpPr>
        <p:spPr>
          <a:xfrm>
            <a:off x="4928129" y="2662828"/>
            <a:ext cx="2481547" cy="3100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DDBC6990-6FB7-498B-AB69-5BA43F90FD04}"/>
              </a:ext>
            </a:extLst>
          </p:cNvPr>
          <p:cNvSpPr txBox="1"/>
          <p:nvPr/>
        </p:nvSpPr>
        <p:spPr>
          <a:xfrm>
            <a:off x="4821258" y="2385700"/>
            <a:ext cx="8830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Username:</a:t>
            </a:r>
            <a:endParaRPr lang="zh-CN" altLang="en-US" sz="1200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5B9ABA29-AEAD-47BF-98F1-6F52E489B000}"/>
              </a:ext>
            </a:extLst>
          </p:cNvPr>
          <p:cNvSpPr txBox="1"/>
          <p:nvPr/>
        </p:nvSpPr>
        <p:spPr>
          <a:xfrm>
            <a:off x="4821258" y="3079632"/>
            <a:ext cx="8830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Password:</a:t>
            </a:r>
            <a:endParaRPr lang="zh-CN" altLang="en-US" sz="1200" dirty="0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CDE84540-EE90-4FDD-961D-04550D184D37}"/>
              </a:ext>
            </a:extLst>
          </p:cNvPr>
          <p:cNvSpPr txBox="1"/>
          <p:nvPr/>
        </p:nvSpPr>
        <p:spPr>
          <a:xfrm>
            <a:off x="5132294" y="1748923"/>
            <a:ext cx="2374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Create an account</a:t>
            </a:r>
            <a:endParaRPr lang="zh-CN" altLang="en-US" dirty="0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2D6E5589-57D4-4133-A91D-886DAF762C07}"/>
              </a:ext>
            </a:extLst>
          </p:cNvPr>
          <p:cNvSpPr txBox="1"/>
          <p:nvPr/>
        </p:nvSpPr>
        <p:spPr>
          <a:xfrm>
            <a:off x="4821257" y="3794735"/>
            <a:ext cx="14983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Re-enter password:</a:t>
            </a:r>
            <a:endParaRPr lang="zh-CN" altLang="en-US" sz="1200" dirty="0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04C574DB-9AC3-4789-AE8C-801C5BD07702}"/>
              </a:ext>
            </a:extLst>
          </p:cNvPr>
          <p:cNvSpPr/>
          <p:nvPr/>
        </p:nvSpPr>
        <p:spPr>
          <a:xfrm>
            <a:off x="6588710" y="4781726"/>
            <a:ext cx="818735" cy="2308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C0DC218A-2809-4F6B-A408-A0490313D6DC}"/>
              </a:ext>
            </a:extLst>
          </p:cNvPr>
          <p:cNvSpPr/>
          <p:nvPr/>
        </p:nvSpPr>
        <p:spPr>
          <a:xfrm>
            <a:off x="4925898" y="3363679"/>
            <a:ext cx="2481547" cy="3100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3344DC96-BA5B-4493-8378-5EBF0BBCB4BA}"/>
              </a:ext>
            </a:extLst>
          </p:cNvPr>
          <p:cNvSpPr/>
          <p:nvPr/>
        </p:nvSpPr>
        <p:spPr>
          <a:xfrm>
            <a:off x="4925898" y="4114359"/>
            <a:ext cx="2481547" cy="3100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31469EE4-B31B-4A52-BFC0-F7EAF6059155}"/>
              </a:ext>
            </a:extLst>
          </p:cNvPr>
          <p:cNvSpPr txBox="1"/>
          <p:nvPr/>
        </p:nvSpPr>
        <p:spPr>
          <a:xfrm>
            <a:off x="6696766" y="4751141"/>
            <a:ext cx="6916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Create</a:t>
            </a:r>
            <a:endParaRPr lang="zh-CN" altLang="en-US" sz="1200" dirty="0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8F9B32C1-FDBA-4897-9934-F9B80377BBED}"/>
              </a:ext>
            </a:extLst>
          </p:cNvPr>
          <p:cNvSpPr/>
          <p:nvPr/>
        </p:nvSpPr>
        <p:spPr>
          <a:xfrm>
            <a:off x="8317136" y="907676"/>
            <a:ext cx="3240741" cy="54931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6DFD4474-F478-46CF-8182-D1FFE23DA514}"/>
              </a:ext>
            </a:extLst>
          </p:cNvPr>
          <p:cNvSpPr txBox="1"/>
          <p:nvPr/>
        </p:nvSpPr>
        <p:spPr>
          <a:xfrm>
            <a:off x="8505396" y="484094"/>
            <a:ext cx="294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Home page (scroll screen)</a:t>
            </a:r>
            <a:endParaRPr lang="zh-CN" altLang="en-US" dirty="0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2C2D9D71-1E02-4587-99BA-E11D132306CD}"/>
              </a:ext>
            </a:extLst>
          </p:cNvPr>
          <p:cNvSpPr/>
          <p:nvPr/>
        </p:nvSpPr>
        <p:spPr>
          <a:xfrm>
            <a:off x="8317136" y="5807718"/>
            <a:ext cx="3240741" cy="5930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1" name="图片 80">
            <a:extLst>
              <a:ext uri="{FF2B5EF4-FFF2-40B4-BE49-F238E27FC236}">
                <a16:creationId xmlns:a16="http://schemas.microsoft.com/office/drawing/2014/main" id="{F892DCC5-076B-44DC-BEB3-04D98DB7A4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82333" y="5880449"/>
            <a:ext cx="533333" cy="447619"/>
          </a:xfrm>
          <a:prstGeom prst="rect">
            <a:avLst/>
          </a:prstGeom>
        </p:spPr>
      </p:pic>
      <p:pic>
        <p:nvPicPr>
          <p:cNvPr id="82" name="图片 81">
            <a:extLst>
              <a:ext uri="{FF2B5EF4-FFF2-40B4-BE49-F238E27FC236}">
                <a16:creationId xmlns:a16="http://schemas.microsoft.com/office/drawing/2014/main" id="{92376BB7-DBA7-4740-BA69-B7EF41382E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80822" y="5842353"/>
            <a:ext cx="619048" cy="523810"/>
          </a:xfrm>
          <a:prstGeom prst="rect">
            <a:avLst/>
          </a:prstGeom>
        </p:spPr>
      </p:pic>
      <p:pic>
        <p:nvPicPr>
          <p:cNvPr id="83" name="图片 82">
            <a:extLst>
              <a:ext uri="{FF2B5EF4-FFF2-40B4-BE49-F238E27FC236}">
                <a16:creationId xmlns:a16="http://schemas.microsoft.com/office/drawing/2014/main" id="{F53E5E4E-CA83-452D-A359-EA2134B975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56553" y="5876641"/>
            <a:ext cx="561905" cy="466667"/>
          </a:xfrm>
          <a:prstGeom prst="rect">
            <a:avLst/>
          </a:prstGeom>
        </p:spPr>
      </p:pic>
      <p:sp>
        <p:nvSpPr>
          <p:cNvPr id="86" name="矩形 85">
            <a:extLst>
              <a:ext uri="{FF2B5EF4-FFF2-40B4-BE49-F238E27FC236}">
                <a16:creationId xmlns:a16="http://schemas.microsoft.com/office/drawing/2014/main" id="{DED75422-2373-4E67-98AD-F0ECBCEB50E1}"/>
              </a:ext>
            </a:extLst>
          </p:cNvPr>
          <p:cNvSpPr/>
          <p:nvPr/>
        </p:nvSpPr>
        <p:spPr>
          <a:xfrm>
            <a:off x="8317136" y="909649"/>
            <a:ext cx="3240741" cy="14760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6A9F0A8D-34AE-4CBB-BC76-1D6C3F3E5435}"/>
              </a:ext>
            </a:extLst>
          </p:cNvPr>
          <p:cNvSpPr txBox="1"/>
          <p:nvPr/>
        </p:nvSpPr>
        <p:spPr>
          <a:xfrm>
            <a:off x="8674324" y="1379591"/>
            <a:ext cx="2374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**Title (news)** </a:t>
            </a:r>
            <a:endParaRPr lang="zh-CN" altLang="en-US" dirty="0"/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1E548210-1406-4EB6-8D80-59C12531A981}"/>
              </a:ext>
            </a:extLst>
          </p:cNvPr>
          <p:cNvSpPr/>
          <p:nvPr/>
        </p:nvSpPr>
        <p:spPr>
          <a:xfrm>
            <a:off x="8317136" y="2385701"/>
            <a:ext cx="3240741" cy="8401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ABA02C98-EEAC-4CC1-86E5-DD03E9611F4C}"/>
              </a:ext>
            </a:extLst>
          </p:cNvPr>
          <p:cNvSpPr/>
          <p:nvPr/>
        </p:nvSpPr>
        <p:spPr>
          <a:xfrm>
            <a:off x="8317136" y="3223305"/>
            <a:ext cx="3240741" cy="8401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C7B779A4-BB8E-4E00-B2F6-12E02D264ED8}"/>
              </a:ext>
            </a:extLst>
          </p:cNvPr>
          <p:cNvSpPr/>
          <p:nvPr/>
        </p:nvSpPr>
        <p:spPr>
          <a:xfrm>
            <a:off x="8317136" y="4060621"/>
            <a:ext cx="3240741" cy="8401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181C176A-DB40-42B0-877D-7E09929557FE}"/>
              </a:ext>
            </a:extLst>
          </p:cNvPr>
          <p:cNvSpPr/>
          <p:nvPr/>
        </p:nvSpPr>
        <p:spPr>
          <a:xfrm>
            <a:off x="8317136" y="4901626"/>
            <a:ext cx="3240741" cy="8401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DD5787CF-4BD3-4542-896F-21FE154C00E0}"/>
              </a:ext>
            </a:extLst>
          </p:cNvPr>
          <p:cNvSpPr txBox="1"/>
          <p:nvPr/>
        </p:nvSpPr>
        <p:spPr>
          <a:xfrm>
            <a:off x="9190368" y="2399964"/>
            <a:ext cx="6153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item1</a:t>
            </a:r>
            <a:endParaRPr lang="zh-CN" altLang="en-US" sz="1200" dirty="0"/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7EA3221A-F055-4375-9283-17C8C01C8625}"/>
              </a:ext>
            </a:extLst>
          </p:cNvPr>
          <p:cNvSpPr/>
          <p:nvPr/>
        </p:nvSpPr>
        <p:spPr>
          <a:xfrm>
            <a:off x="8477804" y="2487587"/>
            <a:ext cx="615396" cy="6135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5B3020DD-1467-47B3-B10C-B2CBA502E158}"/>
              </a:ext>
            </a:extLst>
          </p:cNvPr>
          <p:cNvSpPr/>
          <p:nvPr/>
        </p:nvSpPr>
        <p:spPr>
          <a:xfrm>
            <a:off x="8477804" y="3343317"/>
            <a:ext cx="615396" cy="6135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id="{0318BA95-8BDF-41E9-BE9F-7665DF435971}"/>
              </a:ext>
            </a:extLst>
          </p:cNvPr>
          <p:cNvSpPr/>
          <p:nvPr/>
        </p:nvSpPr>
        <p:spPr>
          <a:xfrm>
            <a:off x="8477804" y="4180921"/>
            <a:ext cx="615396" cy="6135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5" name="矩形 104">
            <a:extLst>
              <a:ext uri="{FF2B5EF4-FFF2-40B4-BE49-F238E27FC236}">
                <a16:creationId xmlns:a16="http://schemas.microsoft.com/office/drawing/2014/main" id="{B9BFB1B8-0AB6-439E-B3B0-43C7D5754EC5}"/>
              </a:ext>
            </a:extLst>
          </p:cNvPr>
          <p:cNvSpPr/>
          <p:nvPr/>
        </p:nvSpPr>
        <p:spPr>
          <a:xfrm>
            <a:off x="8477804" y="5016171"/>
            <a:ext cx="615396" cy="6135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7" name="文本框 106">
            <a:extLst>
              <a:ext uri="{FF2B5EF4-FFF2-40B4-BE49-F238E27FC236}">
                <a16:creationId xmlns:a16="http://schemas.microsoft.com/office/drawing/2014/main" id="{A67A4D89-2230-41CA-99A2-0465B8F1FBFA}"/>
              </a:ext>
            </a:extLst>
          </p:cNvPr>
          <p:cNvSpPr txBox="1"/>
          <p:nvPr/>
        </p:nvSpPr>
        <p:spPr>
          <a:xfrm>
            <a:off x="9190368" y="3231320"/>
            <a:ext cx="6153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item2</a:t>
            </a:r>
            <a:endParaRPr lang="zh-CN" altLang="en-US" sz="1200" dirty="0"/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15BBBC5E-980F-4327-BBE6-3705A7399043}"/>
              </a:ext>
            </a:extLst>
          </p:cNvPr>
          <p:cNvSpPr txBox="1"/>
          <p:nvPr/>
        </p:nvSpPr>
        <p:spPr>
          <a:xfrm>
            <a:off x="9190368" y="4056348"/>
            <a:ext cx="6153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item3</a:t>
            </a:r>
            <a:endParaRPr lang="zh-CN" altLang="en-US" sz="1200" dirty="0"/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id="{1B414C4A-ADA2-47D1-A0DF-64B886CD780B}"/>
              </a:ext>
            </a:extLst>
          </p:cNvPr>
          <p:cNvSpPr txBox="1"/>
          <p:nvPr/>
        </p:nvSpPr>
        <p:spPr>
          <a:xfrm>
            <a:off x="9190368" y="4884696"/>
            <a:ext cx="6153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item4</a:t>
            </a:r>
            <a:endParaRPr lang="zh-CN" altLang="en-US" sz="1200" dirty="0"/>
          </a:p>
        </p:txBody>
      </p:sp>
      <p:sp>
        <p:nvSpPr>
          <p:cNvPr id="113" name="文本框 112">
            <a:extLst>
              <a:ext uri="{FF2B5EF4-FFF2-40B4-BE49-F238E27FC236}">
                <a16:creationId xmlns:a16="http://schemas.microsoft.com/office/drawing/2014/main" id="{71DE6457-FF68-4C1E-9310-AC8830E8E43C}"/>
              </a:ext>
            </a:extLst>
          </p:cNvPr>
          <p:cNvSpPr txBox="1"/>
          <p:nvPr/>
        </p:nvSpPr>
        <p:spPr>
          <a:xfrm>
            <a:off x="9190368" y="2675638"/>
            <a:ext cx="10280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description</a:t>
            </a:r>
            <a:endParaRPr lang="zh-CN" altLang="en-US" sz="1200" dirty="0"/>
          </a:p>
        </p:txBody>
      </p:sp>
      <p:sp>
        <p:nvSpPr>
          <p:cNvPr id="115" name="文本框 114">
            <a:extLst>
              <a:ext uri="{FF2B5EF4-FFF2-40B4-BE49-F238E27FC236}">
                <a16:creationId xmlns:a16="http://schemas.microsoft.com/office/drawing/2014/main" id="{98B04BA2-27E0-4D66-AF6B-C008F1235FEA}"/>
              </a:ext>
            </a:extLst>
          </p:cNvPr>
          <p:cNvSpPr txBox="1"/>
          <p:nvPr/>
        </p:nvSpPr>
        <p:spPr>
          <a:xfrm>
            <a:off x="9190368" y="3511783"/>
            <a:ext cx="10280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description</a:t>
            </a:r>
            <a:endParaRPr lang="zh-CN" altLang="en-US" sz="1200" dirty="0"/>
          </a:p>
        </p:txBody>
      </p:sp>
      <p:sp>
        <p:nvSpPr>
          <p:cNvPr id="117" name="文本框 116">
            <a:extLst>
              <a:ext uri="{FF2B5EF4-FFF2-40B4-BE49-F238E27FC236}">
                <a16:creationId xmlns:a16="http://schemas.microsoft.com/office/drawing/2014/main" id="{29544713-2B9E-409B-BDAE-59715BDB502A}"/>
              </a:ext>
            </a:extLst>
          </p:cNvPr>
          <p:cNvSpPr txBox="1"/>
          <p:nvPr/>
        </p:nvSpPr>
        <p:spPr>
          <a:xfrm>
            <a:off x="9190368" y="4338583"/>
            <a:ext cx="10280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description</a:t>
            </a:r>
            <a:endParaRPr lang="zh-CN" altLang="en-US" sz="1200" dirty="0"/>
          </a:p>
        </p:txBody>
      </p:sp>
      <p:sp>
        <p:nvSpPr>
          <p:cNvPr id="119" name="文本框 118">
            <a:extLst>
              <a:ext uri="{FF2B5EF4-FFF2-40B4-BE49-F238E27FC236}">
                <a16:creationId xmlns:a16="http://schemas.microsoft.com/office/drawing/2014/main" id="{7733209F-822B-45A7-8C47-02853902BDB0}"/>
              </a:ext>
            </a:extLst>
          </p:cNvPr>
          <p:cNvSpPr txBox="1"/>
          <p:nvPr/>
        </p:nvSpPr>
        <p:spPr>
          <a:xfrm>
            <a:off x="9190368" y="5164839"/>
            <a:ext cx="10280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description</a:t>
            </a:r>
            <a:endParaRPr lang="zh-CN" altLang="en-US" sz="1200" dirty="0"/>
          </a:p>
        </p:txBody>
      </p:sp>
      <p:sp>
        <p:nvSpPr>
          <p:cNvPr id="123" name="矩形 122">
            <a:extLst>
              <a:ext uri="{FF2B5EF4-FFF2-40B4-BE49-F238E27FC236}">
                <a16:creationId xmlns:a16="http://schemas.microsoft.com/office/drawing/2014/main" id="{BBCD129D-EEBC-4F86-886D-749EE9FB1753}"/>
              </a:ext>
            </a:extLst>
          </p:cNvPr>
          <p:cNvSpPr/>
          <p:nvPr/>
        </p:nvSpPr>
        <p:spPr>
          <a:xfrm>
            <a:off x="8310162" y="5808959"/>
            <a:ext cx="1052913" cy="5918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26" name="图片 125">
            <a:extLst>
              <a:ext uri="{FF2B5EF4-FFF2-40B4-BE49-F238E27FC236}">
                <a16:creationId xmlns:a16="http://schemas.microsoft.com/office/drawing/2014/main" id="{20A88838-9497-4E61-B72B-859827D1533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209132" y="2737935"/>
            <a:ext cx="161745" cy="158857"/>
          </a:xfrm>
          <a:prstGeom prst="rect">
            <a:avLst/>
          </a:prstGeom>
        </p:spPr>
      </p:pic>
      <p:pic>
        <p:nvPicPr>
          <p:cNvPr id="127" name="图片 126">
            <a:extLst>
              <a:ext uri="{FF2B5EF4-FFF2-40B4-BE49-F238E27FC236}">
                <a16:creationId xmlns:a16="http://schemas.microsoft.com/office/drawing/2014/main" id="{ADDA461D-1C1F-46F5-B4E9-1CF84C43DE0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782333" y="2737936"/>
            <a:ext cx="162734" cy="160785"/>
          </a:xfrm>
          <a:prstGeom prst="rect">
            <a:avLst/>
          </a:prstGeom>
        </p:spPr>
      </p:pic>
      <p:sp>
        <p:nvSpPr>
          <p:cNvPr id="1024" name="文本框 1023">
            <a:extLst>
              <a:ext uri="{FF2B5EF4-FFF2-40B4-BE49-F238E27FC236}">
                <a16:creationId xmlns:a16="http://schemas.microsoft.com/office/drawing/2014/main" id="{CAE8CE9E-A345-4782-AE1B-48AF0D8B6416}"/>
              </a:ext>
            </a:extLst>
          </p:cNvPr>
          <p:cNvSpPr txBox="1"/>
          <p:nvPr/>
        </p:nvSpPr>
        <p:spPr>
          <a:xfrm>
            <a:off x="10945067" y="2671211"/>
            <a:ext cx="2542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0</a:t>
            </a:r>
            <a:endParaRPr lang="zh-CN" altLang="en-US" sz="1200" dirty="0"/>
          </a:p>
        </p:txBody>
      </p:sp>
      <p:pic>
        <p:nvPicPr>
          <p:cNvPr id="1025" name="图片 1024">
            <a:extLst>
              <a:ext uri="{FF2B5EF4-FFF2-40B4-BE49-F238E27FC236}">
                <a16:creationId xmlns:a16="http://schemas.microsoft.com/office/drawing/2014/main" id="{41C7B282-F934-49B9-94F9-5797D2755B9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211417" y="3570354"/>
            <a:ext cx="161745" cy="158857"/>
          </a:xfrm>
          <a:prstGeom prst="rect">
            <a:avLst/>
          </a:prstGeom>
        </p:spPr>
      </p:pic>
      <p:pic>
        <p:nvPicPr>
          <p:cNvPr id="1027" name="图片 1026">
            <a:extLst>
              <a:ext uri="{FF2B5EF4-FFF2-40B4-BE49-F238E27FC236}">
                <a16:creationId xmlns:a16="http://schemas.microsoft.com/office/drawing/2014/main" id="{7BD1C135-AAA8-4E6F-B5F9-FD20C23E06D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784618" y="3570355"/>
            <a:ext cx="162734" cy="160785"/>
          </a:xfrm>
          <a:prstGeom prst="rect">
            <a:avLst/>
          </a:prstGeom>
        </p:spPr>
      </p:pic>
      <p:sp>
        <p:nvSpPr>
          <p:cNvPr id="1028" name="文本框 1027">
            <a:extLst>
              <a:ext uri="{FF2B5EF4-FFF2-40B4-BE49-F238E27FC236}">
                <a16:creationId xmlns:a16="http://schemas.microsoft.com/office/drawing/2014/main" id="{919A80EF-157E-4462-A7B2-8FF394CC1422}"/>
              </a:ext>
            </a:extLst>
          </p:cNvPr>
          <p:cNvSpPr txBox="1"/>
          <p:nvPr/>
        </p:nvSpPr>
        <p:spPr>
          <a:xfrm>
            <a:off x="10947352" y="3503630"/>
            <a:ext cx="2542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0</a:t>
            </a:r>
            <a:endParaRPr lang="zh-CN" altLang="en-US" sz="1200" dirty="0"/>
          </a:p>
        </p:txBody>
      </p:sp>
      <p:pic>
        <p:nvPicPr>
          <p:cNvPr id="1029" name="图片 1028">
            <a:extLst>
              <a:ext uri="{FF2B5EF4-FFF2-40B4-BE49-F238E27FC236}">
                <a16:creationId xmlns:a16="http://schemas.microsoft.com/office/drawing/2014/main" id="{ED5DA29E-344B-4F23-A31F-9292277286A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209132" y="4410443"/>
            <a:ext cx="161745" cy="158857"/>
          </a:xfrm>
          <a:prstGeom prst="rect">
            <a:avLst/>
          </a:prstGeom>
        </p:spPr>
      </p:pic>
      <p:pic>
        <p:nvPicPr>
          <p:cNvPr id="1030" name="图片 1029">
            <a:extLst>
              <a:ext uri="{FF2B5EF4-FFF2-40B4-BE49-F238E27FC236}">
                <a16:creationId xmlns:a16="http://schemas.microsoft.com/office/drawing/2014/main" id="{8A2586DB-65EC-43B3-B067-78C60E5CFD9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782333" y="4410444"/>
            <a:ext cx="162734" cy="160785"/>
          </a:xfrm>
          <a:prstGeom prst="rect">
            <a:avLst/>
          </a:prstGeom>
        </p:spPr>
      </p:pic>
      <p:sp>
        <p:nvSpPr>
          <p:cNvPr id="1031" name="文本框 1030">
            <a:extLst>
              <a:ext uri="{FF2B5EF4-FFF2-40B4-BE49-F238E27FC236}">
                <a16:creationId xmlns:a16="http://schemas.microsoft.com/office/drawing/2014/main" id="{4EC988C9-EEA2-4DE0-91E1-0370D77AF180}"/>
              </a:ext>
            </a:extLst>
          </p:cNvPr>
          <p:cNvSpPr txBox="1"/>
          <p:nvPr/>
        </p:nvSpPr>
        <p:spPr>
          <a:xfrm>
            <a:off x="10945067" y="4343719"/>
            <a:ext cx="2542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0</a:t>
            </a:r>
            <a:endParaRPr lang="zh-CN" altLang="en-US" sz="1200" dirty="0"/>
          </a:p>
        </p:txBody>
      </p:sp>
      <p:pic>
        <p:nvPicPr>
          <p:cNvPr id="1032" name="图片 1031">
            <a:extLst>
              <a:ext uri="{FF2B5EF4-FFF2-40B4-BE49-F238E27FC236}">
                <a16:creationId xmlns:a16="http://schemas.microsoft.com/office/drawing/2014/main" id="{6D599EBD-66DC-4984-8C03-61043FEB665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209132" y="5252671"/>
            <a:ext cx="161745" cy="158857"/>
          </a:xfrm>
          <a:prstGeom prst="rect">
            <a:avLst/>
          </a:prstGeom>
        </p:spPr>
      </p:pic>
      <p:pic>
        <p:nvPicPr>
          <p:cNvPr id="1033" name="图片 1032">
            <a:extLst>
              <a:ext uri="{FF2B5EF4-FFF2-40B4-BE49-F238E27FC236}">
                <a16:creationId xmlns:a16="http://schemas.microsoft.com/office/drawing/2014/main" id="{189C8D47-DF88-4AAC-AA7C-1DDFAA65B0E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782333" y="5252672"/>
            <a:ext cx="162734" cy="160785"/>
          </a:xfrm>
          <a:prstGeom prst="rect">
            <a:avLst/>
          </a:prstGeom>
        </p:spPr>
      </p:pic>
      <p:sp>
        <p:nvSpPr>
          <p:cNvPr id="1034" name="文本框 1033">
            <a:extLst>
              <a:ext uri="{FF2B5EF4-FFF2-40B4-BE49-F238E27FC236}">
                <a16:creationId xmlns:a16="http://schemas.microsoft.com/office/drawing/2014/main" id="{A17C6FA9-1BA3-4F0E-A1FE-0365BD043BC8}"/>
              </a:ext>
            </a:extLst>
          </p:cNvPr>
          <p:cNvSpPr txBox="1"/>
          <p:nvPr/>
        </p:nvSpPr>
        <p:spPr>
          <a:xfrm>
            <a:off x="10945067" y="5185947"/>
            <a:ext cx="2542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0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797107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1A6BBA53-FB66-4474-96FC-9CD3A911EB9F}"/>
              </a:ext>
            </a:extLst>
          </p:cNvPr>
          <p:cNvSpPr/>
          <p:nvPr/>
        </p:nvSpPr>
        <p:spPr>
          <a:xfrm>
            <a:off x="679207" y="682438"/>
            <a:ext cx="3240741" cy="54931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B2C7210-5546-465F-8B02-E081064CF53D}"/>
              </a:ext>
            </a:extLst>
          </p:cNvPr>
          <p:cNvSpPr txBox="1"/>
          <p:nvPr/>
        </p:nvSpPr>
        <p:spPr>
          <a:xfrm>
            <a:off x="867467" y="258856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Cart page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74F8115-2F5C-4F64-9C69-ADCDEAD9F7E1}"/>
              </a:ext>
            </a:extLst>
          </p:cNvPr>
          <p:cNvSpPr/>
          <p:nvPr/>
        </p:nvSpPr>
        <p:spPr>
          <a:xfrm>
            <a:off x="679207" y="5582480"/>
            <a:ext cx="3240741" cy="5930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4302F838-12EC-41EB-89BD-06FA922A42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4404" y="5655211"/>
            <a:ext cx="533333" cy="447619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D3F6CDD2-9BA5-4973-B2D4-0B78C4E06E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234" y="5617115"/>
            <a:ext cx="619048" cy="52381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372B1566-6CEE-4EA2-B9EA-33EF037D9A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8624" y="5651403"/>
            <a:ext cx="561905" cy="466667"/>
          </a:xfrm>
          <a:prstGeom prst="rect">
            <a:avLst/>
          </a:prstGeom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167B8015-0F98-4A02-8648-02BA4A0A01C9}"/>
              </a:ext>
            </a:extLst>
          </p:cNvPr>
          <p:cNvSpPr/>
          <p:nvPr/>
        </p:nvSpPr>
        <p:spPr>
          <a:xfrm>
            <a:off x="4646089" y="682438"/>
            <a:ext cx="3240741" cy="54931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A3FCFEBA-7A17-4173-A603-59839573A906}"/>
              </a:ext>
            </a:extLst>
          </p:cNvPr>
          <p:cNvSpPr txBox="1"/>
          <p:nvPr/>
        </p:nvSpPr>
        <p:spPr>
          <a:xfrm>
            <a:off x="4834348" y="258856"/>
            <a:ext cx="2276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Account setting page</a:t>
            </a:r>
            <a:endParaRPr lang="zh-CN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134CB038-60B5-41DC-9EC1-98A83054F685}"/>
              </a:ext>
            </a:extLst>
          </p:cNvPr>
          <p:cNvSpPr/>
          <p:nvPr/>
        </p:nvSpPr>
        <p:spPr>
          <a:xfrm>
            <a:off x="4646089" y="5582480"/>
            <a:ext cx="3240741" cy="5930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F6B5B60E-3CF1-4B94-BEBC-316AE6B729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1286" y="5655211"/>
            <a:ext cx="533333" cy="447619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79608BB7-3ADB-4650-AAC5-395908AF26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0116" y="5617115"/>
            <a:ext cx="619048" cy="523810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BBFE4797-5B26-4954-A7CE-8A5852C088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4352" y="5655211"/>
            <a:ext cx="561905" cy="466667"/>
          </a:xfrm>
          <a:prstGeom prst="rect">
            <a:avLst/>
          </a:prstGeom>
        </p:spPr>
      </p:pic>
      <p:sp>
        <p:nvSpPr>
          <p:cNvPr id="43" name="矩形 42">
            <a:extLst>
              <a:ext uri="{FF2B5EF4-FFF2-40B4-BE49-F238E27FC236}">
                <a16:creationId xmlns:a16="http://schemas.microsoft.com/office/drawing/2014/main" id="{0EB8DC53-AADD-4EB1-AD0C-76FB6445E5F9}"/>
              </a:ext>
            </a:extLst>
          </p:cNvPr>
          <p:cNvSpPr/>
          <p:nvPr/>
        </p:nvSpPr>
        <p:spPr>
          <a:xfrm>
            <a:off x="1787136" y="5583721"/>
            <a:ext cx="1008161" cy="5918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692649E5-9B1F-4194-98F1-6F40EB25CD23}"/>
              </a:ext>
            </a:extLst>
          </p:cNvPr>
          <p:cNvSpPr/>
          <p:nvPr/>
        </p:nvSpPr>
        <p:spPr>
          <a:xfrm>
            <a:off x="6880284" y="5582107"/>
            <a:ext cx="1006546" cy="5918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7EC008EC-1690-408C-A47F-256D2CE3A8F9}"/>
              </a:ext>
            </a:extLst>
          </p:cNvPr>
          <p:cNvSpPr/>
          <p:nvPr/>
        </p:nvSpPr>
        <p:spPr>
          <a:xfrm>
            <a:off x="679207" y="1141101"/>
            <a:ext cx="3240741" cy="8401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4212A5A6-AC88-44FE-9615-42092DB9E8EE}"/>
              </a:ext>
            </a:extLst>
          </p:cNvPr>
          <p:cNvSpPr txBox="1"/>
          <p:nvPr/>
        </p:nvSpPr>
        <p:spPr>
          <a:xfrm>
            <a:off x="1552439" y="1155364"/>
            <a:ext cx="6153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item1</a:t>
            </a:r>
            <a:endParaRPr lang="zh-CN" altLang="en-US" sz="1200" dirty="0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D11EC85F-99D3-4638-BB07-74FE7586D588}"/>
              </a:ext>
            </a:extLst>
          </p:cNvPr>
          <p:cNvSpPr/>
          <p:nvPr/>
        </p:nvSpPr>
        <p:spPr>
          <a:xfrm>
            <a:off x="839875" y="1242987"/>
            <a:ext cx="615396" cy="6135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00918580-FBEA-4A85-83C8-91E9A3B4CE7E}"/>
              </a:ext>
            </a:extLst>
          </p:cNvPr>
          <p:cNvSpPr txBox="1"/>
          <p:nvPr/>
        </p:nvSpPr>
        <p:spPr>
          <a:xfrm>
            <a:off x="1552439" y="1431038"/>
            <a:ext cx="10280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description</a:t>
            </a:r>
            <a:endParaRPr lang="zh-CN" altLang="en-US" sz="1200" dirty="0"/>
          </a:p>
        </p:txBody>
      </p:sp>
      <p:pic>
        <p:nvPicPr>
          <p:cNvPr id="55" name="图片 54">
            <a:extLst>
              <a:ext uri="{FF2B5EF4-FFF2-40B4-BE49-F238E27FC236}">
                <a16:creationId xmlns:a16="http://schemas.microsoft.com/office/drawing/2014/main" id="{A0BAA9DE-1799-432E-A1F2-AB98C05211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71203" y="1493335"/>
            <a:ext cx="161745" cy="158857"/>
          </a:xfrm>
          <a:prstGeom prst="rect">
            <a:avLst/>
          </a:prstGeom>
        </p:spPr>
      </p:pic>
      <p:pic>
        <p:nvPicPr>
          <p:cNvPr id="57" name="图片 56">
            <a:extLst>
              <a:ext uri="{FF2B5EF4-FFF2-40B4-BE49-F238E27FC236}">
                <a16:creationId xmlns:a16="http://schemas.microsoft.com/office/drawing/2014/main" id="{09022D2E-5AB9-4A9C-B9D5-805B55D79B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44404" y="1493336"/>
            <a:ext cx="162734" cy="160785"/>
          </a:xfrm>
          <a:prstGeom prst="rect">
            <a:avLst/>
          </a:prstGeom>
        </p:spPr>
      </p:pic>
      <p:sp>
        <p:nvSpPr>
          <p:cNvPr id="59" name="文本框 58">
            <a:extLst>
              <a:ext uri="{FF2B5EF4-FFF2-40B4-BE49-F238E27FC236}">
                <a16:creationId xmlns:a16="http://schemas.microsoft.com/office/drawing/2014/main" id="{AA6346D5-B260-4B78-8DC2-E6CCE06C715A}"/>
              </a:ext>
            </a:extLst>
          </p:cNvPr>
          <p:cNvSpPr txBox="1"/>
          <p:nvPr/>
        </p:nvSpPr>
        <p:spPr>
          <a:xfrm>
            <a:off x="3307138" y="1426611"/>
            <a:ext cx="2542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0</a:t>
            </a:r>
            <a:endParaRPr lang="zh-CN" altLang="en-US" sz="1200" dirty="0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03E58E9C-9D93-498E-9D8E-DA85C80324F1}"/>
              </a:ext>
            </a:extLst>
          </p:cNvPr>
          <p:cNvSpPr/>
          <p:nvPr/>
        </p:nvSpPr>
        <p:spPr>
          <a:xfrm>
            <a:off x="679207" y="1979644"/>
            <a:ext cx="3240741" cy="8401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0056A128-CF56-425B-9CD1-89351115480E}"/>
              </a:ext>
            </a:extLst>
          </p:cNvPr>
          <p:cNvSpPr txBox="1"/>
          <p:nvPr/>
        </p:nvSpPr>
        <p:spPr>
          <a:xfrm>
            <a:off x="1552439" y="1993907"/>
            <a:ext cx="6153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item2</a:t>
            </a:r>
            <a:endParaRPr lang="zh-CN" altLang="en-US" sz="1200" dirty="0"/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AFAC6D39-2D71-470F-A476-34C19931587D}"/>
              </a:ext>
            </a:extLst>
          </p:cNvPr>
          <p:cNvSpPr/>
          <p:nvPr/>
        </p:nvSpPr>
        <p:spPr>
          <a:xfrm>
            <a:off x="839875" y="2081530"/>
            <a:ext cx="615396" cy="6135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BE4F962A-67D5-4F82-B692-A146EEE491AE}"/>
              </a:ext>
            </a:extLst>
          </p:cNvPr>
          <p:cNvSpPr txBox="1"/>
          <p:nvPr/>
        </p:nvSpPr>
        <p:spPr>
          <a:xfrm>
            <a:off x="1552439" y="2269581"/>
            <a:ext cx="10280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description</a:t>
            </a:r>
            <a:endParaRPr lang="zh-CN" altLang="en-US" sz="1200" dirty="0"/>
          </a:p>
        </p:txBody>
      </p:sp>
      <p:pic>
        <p:nvPicPr>
          <p:cNvPr id="69" name="图片 68">
            <a:extLst>
              <a:ext uri="{FF2B5EF4-FFF2-40B4-BE49-F238E27FC236}">
                <a16:creationId xmlns:a16="http://schemas.microsoft.com/office/drawing/2014/main" id="{AA5CE4A6-F6BB-4766-8F69-8A2E3F1696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71203" y="2331878"/>
            <a:ext cx="161745" cy="158857"/>
          </a:xfrm>
          <a:prstGeom prst="rect">
            <a:avLst/>
          </a:prstGeom>
        </p:spPr>
      </p:pic>
      <p:pic>
        <p:nvPicPr>
          <p:cNvPr id="71" name="图片 70">
            <a:extLst>
              <a:ext uri="{FF2B5EF4-FFF2-40B4-BE49-F238E27FC236}">
                <a16:creationId xmlns:a16="http://schemas.microsoft.com/office/drawing/2014/main" id="{436A7ED3-F529-4A35-AEB5-ADD7C7ACBB8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44404" y="2331879"/>
            <a:ext cx="162734" cy="160785"/>
          </a:xfrm>
          <a:prstGeom prst="rect">
            <a:avLst/>
          </a:prstGeom>
        </p:spPr>
      </p:pic>
      <p:sp>
        <p:nvSpPr>
          <p:cNvPr id="73" name="文本框 72">
            <a:extLst>
              <a:ext uri="{FF2B5EF4-FFF2-40B4-BE49-F238E27FC236}">
                <a16:creationId xmlns:a16="http://schemas.microsoft.com/office/drawing/2014/main" id="{A029EBD0-C870-47B8-B174-154961BC337F}"/>
              </a:ext>
            </a:extLst>
          </p:cNvPr>
          <p:cNvSpPr txBox="1"/>
          <p:nvPr/>
        </p:nvSpPr>
        <p:spPr>
          <a:xfrm>
            <a:off x="3307138" y="2265154"/>
            <a:ext cx="2542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0</a:t>
            </a:r>
            <a:endParaRPr lang="zh-CN" altLang="en-US" sz="1200" dirty="0"/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CC5DABD1-EFBD-4D59-8E69-49EC3B50B4E1}"/>
              </a:ext>
            </a:extLst>
          </p:cNvPr>
          <p:cNvSpPr/>
          <p:nvPr/>
        </p:nvSpPr>
        <p:spPr>
          <a:xfrm>
            <a:off x="679207" y="2817330"/>
            <a:ext cx="3240741" cy="8401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452911AD-9E6E-4FFB-AE28-D93CDF512DA4}"/>
              </a:ext>
            </a:extLst>
          </p:cNvPr>
          <p:cNvSpPr txBox="1"/>
          <p:nvPr/>
        </p:nvSpPr>
        <p:spPr>
          <a:xfrm>
            <a:off x="1552439" y="2831593"/>
            <a:ext cx="6153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item3</a:t>
            </a:r>
            <a:endParaRPr lang="zh-CN" altLang="en-US" sz="1200" dirty="0"/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6EEC8BEA-162F-476F-A085-AF1E208D785B}"/>
              </a:ext>
            </a:extLst>
          </p:cNvPr>
          <p:cNvSpPr/>
          <p:nvPr/>
        </p:nvSpPr>
        <p:spPr>
          <a:xfrm>
            <a:off x="839875" y="2919216"/>
            <a:ext cx="615396" cy="6135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BE1F2BE2-1E4B-4578-8944-46AAAB0E7912}"/>
              </a:ext>
            </a:extLst>
          </p:cNvPr>
          <p:cNvSpPr txBox="1"/>
          <p:nvPr/>
        </p:nvSpPr>
        <p:spPr>
          <a:xfrm>
            <a:off x="1552439" y="3107267"/>
            <a:ext cx="10280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description</a:t>
            </a:r>
            <a:endParaRPr lang="zh-CN" altLang="en-US" sz="1200" dirty="0"/>
          </a:p>
        </p:txBody>
      </p:sp>
      <p:pic>
        <p:nvPicPr>
          <p:cNvPr id="83" name="图片 82">
            <a:extLst>
              <a:ext uri="{FF2B5EF4-FFF2-40B4-BE49-F238E27FC236}">
                <a16:creationId xmlns:a16="http://schemas.microsoft.com/office/drawing/2014/main" id="{914220C3-3B83-4551-B7AF-854C609331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71203" y="3169564"/>
            <a:ext cx="161745" cy="158857"/>
          </a:xfrm>
          <a:prstGeom prst="rect">
            <a:avLst/>
          </a:prstGeom>
        </p:spPr>
      </p:pic>
      <p:pic>
        <p:nvPicPr>
          <p:cNvPr id="85" name="图片 84">
            <a:extLst>
              <a:ext uri="{FF2B5EF4-FFF2-40B4-BE49-F238E27FC236}">
                <a16:creationId xmlns:a16="http://schemas.microsoft.com/office/drawing/2014/main" id="{7EDA1B8F-8121-4DA8-B7BD-667AA4EE53A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44404" y="3169565"/>
            <a:ext cx="162734" cy="160785"/>
          </a:xfrm>
          <a:prstGeom prst="rect">
            <a:avLst/>
          </a:prstGeom>
        </p:spPr>
      </p:pic>
      <p:sp>
        <p:nvSpPr>
          <p:cNvPr id="87" name="文本框 86">
            <a:extLst>
              <a:ext uri="{FF2B5EF4-FFF2-40B4-BE49-F238E27FC236}">
                <a16:creationId xmlns:a16="http://schemas.microsoft.com/office/drawing/2014/main" id="{BF42ABF5-9979-4CDB-9E36-61DAC63C1AA4}"/>
              </a:ext>
            </a:extLst>
          </p:cNvPr>
          <p:cNvSpPr txBox="1"/>
          <p:nvPr/>
        </p:nvSpPr>
        <p:spPr>
          <a:xfrm>
            <a:off x="3307138" y="3102840"/>
            <a:ext cx="2542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0</a:t>
            </a:r>
            <a:endParaRPr lang="zh-CN" altLang="en-US" sz="1200" dirty="0"/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9443AF81-D38A-4D66-9260-C0E0DC003828}"/>
              </a:ext>
            </a:extLst>
          </p:cNvPr>
          <p:cNvSpPr/>
          <p:nvPr/>
        </p:nvSpPr>
        <p:spPr>
          <a:xfrm>
            <a:off x="679207" y="3655360"/>
            <a:ext cx="3240741" cy="8401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7BB4E978-8C0E-47C2-9E5F-7446E62B8C35}"/>
              </a:ext>
            </a:extLst>
          </p:cNvPr>
          <p:cNvSpPr txBox="1"/>
          <p:nvPr/>
        </p:nvSpPr>
        <p:spPr>
          <a:xfrm>
            <a:off x="1552439" y="3669623"/>
            <a:ext cx="6153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item4</a:t>
            </a:r>
            <a:endParaRPr lang="zh-CN" altLang="en-US" sz="1200" dirty="0"/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1AA88ABA-25DD-406E-9BCA-DFF1659AA564}"/>
              </a:ext>
            </a:extLst>
          </p:cNvPr>
          <p:cNvSpPr/>
          <p:nvPr/>
        </p:nvSpPr>
        <p:spPr>
          <a:xfrm>
            <a:off x="839875" y="3757246"/>
            <a:ext cx="615396" cy="6135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5FC52977-68DB-4F24-984B-2744FDC16B0B}"/>
              </a:ext>
            </a:extLst>
          </p:cNvPr>
          <p:cNvSpPr txBox="1"/>
          <p:nvPr/>
        </p:nvSpPr>
        <p:spPr>
          <a:xfrm>
            <a:off x="1552439" y="3945297"/>
            <a:ext cx="10280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description</a:t>
            </a:r>
            <a:endParaRPr lang="zh-CN" altLang="en-US" sz="1200" dirty="0"/>
          </a:p>
        </p:txBody>
      </p:sp>
      <p:pic>
        <p:nvPicPr>
          <p:cNvPr id="97" name="图片 96">
            <a:extLst>
              <a:ext uri="{FF2B5EF4-FFF2-40B4-BE49-F238E27FC236}">
                <a16:creationId xmlns:a16="http://schemas.microsoft.com/office/drawing/2014/main" id="{D8AD740A-3F29-4D99-9A4B-55EDDC8DCA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71203" y="4007594"/>
            <a:ext cx="161745" cy="158857"/>
          </a:xfrm>
          <a:prstGeom prst="rect">
            <a:avLst/>
          </a:prstGeom>
        </p:spPr>
      </p:pic>
      <p:pic>
        <p:nvPicPr>
          <p:cNvPr id="99" name="图片 98">
            <a:extLst>
              <a:ext uri="{FF2B5EF4-FFF2-40B4-BE49-F238E27FC236}">
                <a16:creationId xmlns:a16="http://schemas.microsoft.com/office/drawing/2014/main" id="{ABE324CE-B8C3-487C-AD88-AA8CCAF72CC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44404" y="4007595"/>
            <a:ext cx="162734" cy="160785"/>
          </a:xfrm>
          <a:prstGeom prst="rect">
            <a:avLst/>
          </a:prstGeom>
        </p:spPr>
      </p:pic>
      <p:sp>
        <p:nvSpPr>
          <p:cNvPr id="101" name="文本框 100">
            <a:extLst>
              <a:ext uri="{FF2B5EF4-FFF2-40B4-BE49-F238E27FC236}">
                <a16:creationId xmlns:a16="http://schemas.microsoft.com/office/drawing/2014/main" id="{54548520-26FA-4E69-B941-CEBBAE4DE9D7}"/>
              </a:ext>
            </a:extLst>
          </p:cNvPr>
          <p:cNvSpPr txBox="1"/>
          <p:nvPr/>
        </p:nvSpPr>
        <p:spPr>
          <a:xfrm>
            <a:off x="3307138" y="3940870"/>
            <a:ext cx="2542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0</a:t>
            </a:r>
            <a:endParaRPr lang="zh-CN" altLang="en-US" sz="1200" dirty="0"/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id="{A752AF80-656C-46AD-85F6-545A361A02A9}"/>
              </a:ext>
            </a:extLst>
          </p:cNvPr>
          <p:cNvSpPr/>
          <p:nvPr/>
        </p:nvSpPr>
        <p:spPr>
          <a:xfrm>
            <a:off x="679207" y="4493176"/>
            <a:ext cx="3240741" cy="8401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56EC39F9-6F3A-4087-A4D2-C0B88CA60EC5}"/>
              </a:ext>
            </a:extLst>
          </p:cNvPr>
          <p:cNvSpPr txBox="1"/>
          <p:nvPr/>
        </p:nvSpPr>
        <p:spPr>
          <a:xfrm>
            <a:off x="1552439" y="4507439"/>
            <a:ext cx="6153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item5</a:t>
            </a:r>
            <a:endParaRPr lang="zh-CN" altLang="en-US" sz="1200" dirty="0"/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E2166A34-09B0-461E-85BE-B080EF046122}"/>
              </a:ext>
            </a:extLst>
          </p:cNvPr>
          <p:cNvSpPr/>
          <p:nvPr/>
        </p:nvSpPr>
        <p:spPr>
          <a:xfrm>
            <a:off x="839875" y="4595062"/>
            <a:ext cx="615396" cy="6135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B33571A4-1671-42D7-81A6-E75C82174EA6}"/>
              </a:ext>
            </a:extLst>
          </p:cNvPr>
          <p:cNvSpPr txBox="1"/>
          <p:nvPr/>
        </p:nvSpPr>
        <p:spPr>
          <a:xfrm>
            <a:off x="1552439" y="4783113"/>
            <a:ext cx="10280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description</a:t>
            </a:r>
            <a:endParaRPr lang="zh-CN" altLang="en-US" sz="1200" dirty="0"/>
          </a:p>
        </p:txBody>
      </p:sp>
      <p:pic>
        <p:nvPicPr>
          <p:cNvPr id="111" name="图片 110">
            <a:extLst>
              <a:ext uri="{FF2B5EF4-FFF2-40B4-BE49-F238E27FC236}">
                <a16:creationId xmlns:a16="http://schemas.microsoft.com/office/drawing/2014/main" id="{EED86C45-613F-4D35-A9DA-88A3925A1A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71203" y="4845410"/>
            <a:ext cx="161745" cy="158857"/>
          </a:xfrm>
          <a:prstGeom prst="rect">
            <a:avLst/>
          </a:prstGeom>
        </p:spPr>
      </p:pic>
      <p:pic>
        <p:nvPicPr>
          <p:cNvPr id="113" name="图片 112">
            <a:extLst>
              <a:ext uri="{FF2B5EF4-FFF2-40B4-BE49-F238E27FC236}">
                <a16:creationId xmlns:a16="http://schemas.microsoft.com/office/drawing/2014/main" id="{25D89E18-86A3-4577-830C-C5503D02A73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44404" y="4845411"/>
            <a:ext cx="162734" cy="160785"/>
          </a:xfrm>
          <a:prstGeom prst="rect">
            <a:avLst/>
          </a:prstGeom>
        </p:spPr>
      </p:pic>
      <p:sp>
        <p:nvSpPr>
          <p:cNvPr id="115" name="文本框 114">
            <a:extLst>
              <a:ext uri="{FF2B5EF4-FFF2-40B4-BE49-F238E27FC236}">
                <a16:creationId xmlns:a16="http://schemas.microsoft.com/office/drawing/2014/main" id="{4ACF4ACC-FADC-47C3-A9B6-3132804E0456}"/>
              </a:ext>
            </a:extLst>
          </p:cNvPr>
          <p:cNvSpPr txBox="1"/>
          <p:nvPr/>
        </p:nvSpPr>
        <p:spPr>
          <a:xfrm>
            <a:off x="3307138" y="4778686"/>
            <a:ext cx="2542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0</a:t>
            </a:r>
            <a:endParaRPr lang="zh-CN" altLang="en-US" sz="1200" dirty="0"/>
          </a:p>
        </p:txBody>
      </p:sp>
      <p:sp>
        <p:nvSpPr>
          <p:cNvPr id="117" name="矩形 116">
            <a:extLst>
              <a:ext uri="{FF2B5EF4-FFF2-40B4-BE49-F238E27FC236}">
                <a16:creationId xmlns:a16="http://schemas.microsoft.com/office/drawing/2014/main" id="{52D3AE52-D8AF-4E65-8478-B9067553C336}"/>
              </a:ext>
            </a:extLst>
          </p:cNvPr>
          <p:cNvSpPr/>
          <p:nvPr/>
        </p:nvSpPr>
        <p:spPr>
          <a:xfrm>
            <a:off x="679207" y="5070925"/>
            <a:ext cx="3240741" cy="5229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9" name="文本框 118">
            <a:extLst>
              <a:ext uri="{FF2B5EF4-FFF2-40B4-BE49-F238E27FC236}">
                <a16:creationId xmlns:a16="http://schemas.microsoft.com/office/drawing/2014/main" id="{1B4FDEBC-8060-4EA1-97E5-7684BBCDBECB}"/>
              </a:ext>
            </a:extLst>
          </p:cNvPr>
          <p:cNvSpPr txBox="1"/>
          <p:nvPr/>
        </p:nvSpPr>
        <p:spPr>
          <a:xfrm>
            <a:off x="679206" y="714869"/>
            <a:ext cx="1339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Your cart</a:t>
            </a:r>
            <a:endParaRPr lang="zh-CN" altLang="en-US" dirty="0"/>
          </a:p>
        </p:txBody>
      </p:sp>
      <p:sp>
        <p:nvSpPr>
          <p:cNvPr id="121" name="文本框 120">
            <a:extLst>
              <a:ext uri="{FF2B5EF4-FFF2-40B4-BE49-F238E27FC236}">
                <a16:creationId xmlns:a16="http://schemas.microsoft.com/office/drawing/2014/main" id="{F626290E-F088-4726-B480-EE2931AE8363}"/>
              </a:ext>
            </a:extLst>
          </p:cNvPr>
          <p:cNvSpPr txBox="1"/>
          <p:nvPr/>
        </p:nvSpPr>
        <p:spPr>
          <a:xfrm>
            <a:off x="785562" y="5195984"/>
            <a:ext cx="13394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Total: $##</a:t>
            </a:r>
            <a:endParaRPr lang="zh-CN" altLang="en-US" sz="1400" dirty="0"/>
          </a:p>
        </p:txBody>
      </p:sp>
      <p:sp>
        <p:nvSpPr>
          <p:cNvPr id="125" name="流程图: 可选过程 124">
            <a:extLst>
              <a:ext uri="{FF2B5EF4-FFF2-40B4-BE49-F238E27FC236}">
                <a16:creationId xmlns:a16="http://schemas.microsoft.com/office/drawing/2014/main" id="{77BD705F-C124-4A6E-9CB1-36C476EA51BE}"/>
              </a:ext>
            </a:extLst>
          </p:cNvPr>
          <p:cNvSpPr/>
          <p:nvPr/>
        </p:nvSpPr>
        <p:spPr>
          <a:xfrm>
            <a:off x="2696267" y="5134404"/>
            <a:ext cx="1128973" cy="386776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7" name="文本框 126">
            <a:extLst>
              <a:ext uri="{FF2B5EF4-FFF2-40B4-BE49-F238E27FC236}">
                <a16:creationId xmlns:a16="http://schemas.microsoft.com/office/drawing/2014/main" id="{681088E8-2F44-46C8-A497-2B6982C315C6}"/>
              </a:ext>
            </a:extLst>
          </p:cNvPr>
          <p:cNvSpPr txBox="1"/>
          <p:nvPr/>
        </p:nvSpPr>
        <p:spPr>
          <a:xfrm>
            <a:off x="2752494" y="5173903"/>
            <a:ext cx="13394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Place order</a:t>
            </a:r>
            <a:endParaRPr lang="zh-CN" altLang="en-US" sz="1400" dirty="0"/>
          </a:p>
        </p:txBody>
      </p:sp>
      <p:sp>
        <p:nvSpPr>
          <p:cNvPr id="131" name="文本框 130">
            <a:extLst>
              <a:ext uri="{FF2B5EF4-FFF2-40B4-BE49-F238E27FC236}">
                <a16:creationId xmlns:a16="http://schemas.microsoft.com/office/drawing/2014/main" id="{11C8B25D-9C74-4EED-B723-97C70C3B0E8C}"/>
              </a:ext>
            </a:extLst>
          </p:cNvPr>
          <p:cNvSpPr txBox="1"/>
          <p:nvPr/>
        </p:nvSpPr>
        <p:spPr>
          <a:xfrm>
            <a:off x="4756582" y="1923822"/>
            <a:ext cx="1963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Account settings </a:t>
            </a:r>
            <a:endParaRPr lang="zh-CN" altLang="en-US" dirty="0"/>
          </a:p>
        </p:txBody>
      </p:sp>
      <p:sp>
        <p:nvSpPr>
          <p:cNvPr id="133" name="矩形 132">
            <a:extLst>
              <a:ext uri="{FF2B5EF4-FFF2-40B4-BE49-F238E27FC236}">
                <a16:creationId xmlns:a16="http://schemas.microsoft.com/office/drawing/2014/main" id="{ACD93DCB-E136-4EE7-BF5A-2C6DDC574E07}"/>
              </a:ext>
            </a:extLst>
          </p:cNvPr>
          <p:cNvSpPr/>
          <p:nvPr/>
        </p:nvSpPr>
        <p:spPr>
          <a:xfrm>
            <a:off x="4646088" y="2317190"/>
            <a:ext cx="3240741" cy="6301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5" name="矩形 134">
            <a:extLst>
              <a:ext uri="{FF2B5EF4-FFF2-40B4-BE49-F238E27FC236}">
                <a16:creationId xmlns:a16="http://schemas.microsoft.com/office/drawing/2014/main" id="{18E404FF-E15C-43E9-B5D3-A853CA25ABDF}"/>
              </a:ext>
            </a:extLst>
          </p:cNvPr>
          <p:cNvSpPr/>
          <p:nvPr/>
        </p:nvSpPr>
        <p:spPr>
          <a:xfrm>
            <a:off x="4646087" y="2950925"/>
            <a:ext cx="3240741" cy="6301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1" name="文本框 140">
            <a:extLst>
              <a:ext uri="{FF2B5EF4-FFF2-40B4-BE49-F238E27FC236}">
                <a16:creationId xmlns:a16="http://schemas.microsoft.com/office/drawing/2014/main" id="{85D3BAE1-CD42-4D23-BE6F-8A797EA8DEEE}"/>
              </a:ext>
            </a:extLst>
          </p:cNvPr>
          <p:cNvSpPr txBox="1"/>
          <p:nvPr/>
        </p:nvSpPr>
        <p:spPr>
          <a:xfrm>
            <a:off x="4756582" y="2369538"/>
            <a:ext cx="9584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Address</a:t>
            </a:r>
            <a:endParaRPr lang="zh-CN" altLang="en-US" sz="1400" dirty="0"/>
          </a:p>
        </p:txBody>
      </p:sp>
      <p:sp>
        <p:nvSpPr>
          <p:cNvPr id="143" name="文本框 142">
            <a:extLst>
              <a:ext uri="{FF2B5EF4-FFF2-40B4-BE49-F238E27FC236}">
                <a16:creationId xmlns:a16="http://schemas.microsoft.com/office/drawing/2014/main" id="{C69EF7DF-B4B3-4022-B758-7E3FA906589E}"/>
              </a:ext>
            </a:extLst>
          </p:cNvPr>
          <p:cNvSpPr txBox="1"/>
          <p:nvPr/>
        </p:nvSpPr>
        <p:spPr>
          <a:xfrm>
            <a:off x="4756582" y="2984223"/>
            <a:ext cx="9584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Phone#</a:t>
            </a:r>
            <a:endParaRPr lang="zh-CN" altLang="en-US" sz="1400" dirty="0"/>
          </a:p>
        </p:txBody>
      </p:sp>
      <p:sp>
        <p:nvSpPr>
          <p:cNvPr id="145" name="文本框 144">
            <a:extLst>
              <a:ext uri="{FF2B5EF4-FFF2-40B4-BE49-F238E27FC236}">
                <a16:creationId xmlns:a16="http://schemas.microsoft.com/office/drawing/2014/main" id="{4BD90202-E0D8-415D-A83F-7D0036CF7E35}"/>
              </a:ext>
            </a:extLst>
          </p:cNvPr>
          <p:cNvSpPr txBox="1"/>
          <p:nvPr/>
        </p:nvSpPr>
        <p:spPr>
          <a:xfrm>
            <a:off x="4779930" y="2606292"/>
            <a:ext cx="21003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##, Street, City, State, Zip code</a:t>
            </a:r>
            <a:endParaRPr lang="zh-CN" altLang="en-US" sz="1100" dirty="0"/>
          </a:p>
        </p:txBody>
      </p:sp>
      <p:sp>
        <p:nvSpPr>
          <p:cNvPr id="147" name="文本框 146">
            <a:extLst>
              <a:ext uri="{FF2B5EF4-FFF2-40B4-BE49-F238E27FC236}">
                <a16:creationId xmlns:a16="http://schemas.microsoft.com/office/drawing/2014/main" id="{5BC7F856-C8C1-4967-AD76-FEC7C0502D60}"/>
              </a:ext>
            </a:extLst>
          </p:cNvPr>
          <p:cNvSpPr txBox="1"/>
          <p:nvPr/>
        </p:nvSpPr>
        <p:spPr>
          <a:xfrm>
            <a:off x="4833883" y="3262928"/>
            <a:ext cx="21003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+1 111-222-3333</a:t>
            </a:r>
            <a:endParaRPr lang="zh-CN" altLang="en-US" sz="1100" dirty="0"/>
          </a:p>
        </p:txBody>
      </p:sp>
      <p:pic>
        <p:nvPicPr>
          <p:cNvPr id="148" name="图片 147">
            <a:extLst>
              <a:ext uri="{FF2B5EF4-FFF2-40B4-BE49-F238E27FC236}">
                <a16:creationId xmlns:a16="http://schemas.microsoft.com/office/drawing/2014/main" id="{A24A2D88-FBEC-4443-8141-E17EDA8FE57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76550" y="2507934"/>
            <a:ext cx="268069" cy="261610"/>
          </a:xfrm>
          <a:prstGeom prst="rect">
            <a:avLst/>
          </a:prstGeom>
        </p:spPr>
      </p:pic>
      <p:pic>
        <p:nvPicPr>
          <p:cNvPr id="150" name="图片 149">
            <a:extLst>
              <a:ext uri="{FF2B5EF4-FFF2-40B4-BE49-F238E27FC236}">
                <a16:creationId xmlns:a16="http://schemas.microsoft.com/office/drawing/2014/main" id="{1A9F35C4-0539-4454-B164-E0FD3D4EB80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77952" y="3138111"/>
            <a:ext cx="268069" cy="261610"/>
          </a:xfrm>
          <a:prstGeom prst="rect">
            <a:avLst/>
          </a:prstGeom>
        </p:spPr>
      </p:pic>
      <p:sp>
        <p:nvSpPr>
          <p:cNvPr id="152" name="矩形 151">
            <a:extLst>
              <a:ext uri="{FF2B5EF4-FFF2-40B4-BE49-F238E27FC236}">
                <a16:creationId xmlns:a16="http://schemas.microsoft.com/office/drawing/2014/main" id="{D5AFDAA7-58CE-4D0C-B44A-B9C6F95FE587}"/>
              </a:ext>
            </a:extLst>
          </p:cNvPr>
          <p:cNvSpPr/>
          <p:nvPr/>
        </p:nvSpPr>
        <p:spPr>
          <a:xfrm>
            <a:off x="4647435" y="3584724"/>
            <a:ext cx="3240741" cy="6301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4" name="文本框 153">
            <a:extLst>
              <a:ext uri="{FF2B5EF4-FFF2-40B4-BE49-F238E27FC236}">
                <a16:creationId xmlns:a16="http://schemas.microsoft.com/office/drawing/2014/main" id="{686E6C12-5215-4D0C-B8F5-FAC14443048C}"/>
              </a:ext>
            </a:extLst>
          </p:cNvPr>
          <p:cNvSpPr txBox="1"/>
          <p:nvPr/>
        </p:nvSpPr>
        <p:spPr>
          <a:xfrm>
            <a:off x="4757930" y="3618022"/>
            <a:ext cx="9584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Password:</a:t>
            </a:r>
            <a:endParaRPr lang="zh-CN" altLang="en-US" sz="1400" dirty="0"/>
          </a:p>
        </p:txBody>
      </p:sp>
      <p:sp>
        <p:nvSpPr>
          <p:cNvPr id="156" name="文本框 155">
            <a:extLst>
              <a:ext uri="{FF2B5EF4-FFF2-40B4-BE49-F238E27FC236}">
                <a16:creationId xmlns:a16="http://schemas.microsoft.com/office/drawing/2014/main" id="{4E3A85F3-5EC8-48E7-9C0E-8F445AB4E04E}"/>
              </a:ext>
            </a:extLst>
          </p:cNvPr>
          <p:cNvSpPr txBox="1"/>
          <p:nvPr/>
        </p:nvSpPr>
        <p:spPr>
          <a:xfrm>
            <a:off x="4835231" y="3896727"/>
            <a:ext cx="21003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***********</a:t>
            </a:r>
            <a:endParaRPr lang="zh-CN" altLang="en-US" sz="1100" dirty="0"/>
          </a:p>
        </p:txBody>
      </p:sp>
      <p:pic>
        <p:nvPicPr>
          <p:cNvPr id="158" name="图片 157">
            <a:extLst>
              <a:ext uri="{FF2B5EF4-FFF2-40B4-BE49-F238E27FC236}">
                <a16:creationId xmlns:a16="http://schemas.microsoft.com/office/drawing/2014/main" id="{899AB469-759A-4E83-9B30-2EE5CBCB10A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79300" y="3771910"/>
            <a:ext cx="268069" cy="261610"/>
          </a:xfrm>
          <a:prstGeom prst="rect">
            <a:avLst/>
          </a:prstGeom>
        </p:spPr>
      </p:pic>
      <p:sp>
        <p:nvSpPr>
          <p:cNvPr id="160" name="矩形 159">
            <a:extLst>
              <a:ext uri="{FF2B5EF4-FFF2-40B4-BE49-F238E27FC236}">
                <a16:creationId xmlns:a16="http://schemas.microsoft.com/office/drawing/2014/main" id="{35428BC2-6C01-47DE-9FA7-F05E2D770062}"/>
              </a:ext>
            </a:extLst>
          </p:cNvPr>
          <p:cNvSpPr/>
          <p:nvPr/>
        </p:nvSpPr>
        <p:spPr>
          <a:xfrm>
            <a:off x="5447498" y="4595062"/>
            <a:ext cx="1695612" cy="3246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2" name="文本框 161">
            <a:extLst>
              <a:ext uri="{FF2B5EF4-FFF2-40B4-BE49-F238E27FC236}">
                <a16:creationId xmlns:a16="http://schemas.microsoft.com/office/drawing/2014/main" id="{9A23D7B0-A6E6-4E7D-855A-1F13FDE49339}"/>
              </a:ext>
            </a:extLst>
          </p:cNvPr>
          <p:cNvSpPr txBox="1"/>
          <p:nvPr/>
        </p:nvSpPr>
        <p:spPr>
          <a:xfrm>
            <a:off x="5957884" y="4624858"/>
            <a:ext cx="7932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Log Out</a:t>
            </a:r>
            <a:endParaRPr lang="zh-CN" altLang="en-US" sz="1200" dirty="0"/>
          </a:p>
        </p:txBody>
      </p:sp>
      <p:sp>
        <p:nvSpPr>
          <p:cNvPr id="164" name="矩形 163">
            <a:extLst>
              <a:ext uri="{FF2B5EF4-FFF2-40B4-BE49-F238E27FC236}">
                <a16:creationId xmlns:a16="http://schemas.microsoft.com/office/drawing/2014/main" id="{1E99CC22-7632-4F8A-A208-DBF8C1BAAF62}"/>
              </a:ext>
            </a:extLst>
          </p:cNvPr>
          <p:cNvSpPr/>
          <p:nvPr/>
        </p:nvSpPr>
        <p:spPr>
          <a:xfrm>
            <a:off x="8612967" y="675523"/>
            <a:ext cx="3240741" cy="54931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6" name="文本框 165">
            <a:extLst>
              <a:ext uri="{FF2B5EF4-FFF2-40B4-BE49-F238E27FC236}">
                <a16:creationId xmlns:a16="http://schemas.microsoft.com/office/drawing/2014/main" id="{611533BC-D7FB-4BE9-9273-EA144719DDEC}"/>
              </a:ext>
            </a:extLst>
          </p:cNvPr>
          <p:cNvSpPr txBox="1"/>
          <p:nvPr/>
        </p:nvSpPr>
        <p:spPr>
          <a:xfrm>
            <a:off x="8801226" y="251941"/>
            <a:ext cx="2276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Account setting page</a:t>
            </a:r>
            <a:endParaRPr lang="zh-CN" altLang="en-US" dirty="0"/>
          </a:p>
        </p:txBody>
      </p:sp>
      <p:sp>
        <p:nvSpPr>
          <p:cNvPr id="168" name="矩形 167">
            <a:extLst>
              <a:ext uri="{FF2B5EF4-FFF2-40B4-BE49-F238E27FC236}">
                <a16:creationId xmlns:a16="http://schemas.microsoft.com/office/drawing/2014/main" id="{D32125D7-25F6-4FCD-AE18-020DB44320FE}"/>
              </a:ext>
            </a:extLst>
          </p:cNvPr>
          <p:cNvSpPr/>
          <p:nvPr/>
        </p:nvSpPr>
        <p:spPr>
          <a:xfrm>
            <a:off x="8612967" y="5575565"/>
            <a:ext cx="3240741" cy="5930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0" name="图片 169">
            <a:extLst>
              <a:ext uri="{FF2B5EF4-FFF2-40B4-BE49-F238E27FC236}">
                <a16:creationId xmlns:a16="http://schemas.microsoft.com/office/drawing/2014/main" id="{31D70650-428E-4C59-82A9-11A2AC963A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8164" y="5648296"/>
            <a:ext cx="533333" cy="447619"/>
          </a:xfrm>
          <a:prstGeom prst="rect">
            <a:avLst/>
          </a:prstGeom>
        </p:spPr>
      </p:pic>
      <p:pic>
        <p:nvPicPr>
          <p:cNvPr id="172" name="图片 171">
            <a:extLst>
              <a:ext uri="{FF2B5EF4-FFF2-40B4-BE49-F238E27FC236}">
                <a16:creationId xmlns:a16="http://schemas.microsoft.com/office/drawing/2014/main" id="{506E4888-94BD-423A-B827-4CCFD233F1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6994" y="5610200"/>
            <a:ext cx="619048" cy="523810"/>
          </a:xfrm>
          <a:prstGeom prst="rect">
            <a:avLst/>
          </a:prstGeom>
        </p:spPr>
      </p:pic>
      <p:pic>
        <p:nvPicPr>
          <p:cNvPr id="174" name="图片 173">
            <a:extLst>
              <a:ext uri="{FF2B5EF4-FFF2-40B4-BE49-F238E27FC236}">
                <a16:creationId xmlns:a16="http://schemas.microsoft.com/office/drawing/2014/main" id="{0AED8A18-2D42-4B5D-9FE6-425C151B6D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81230" y="5648296"/>
            <a:ext cx="561905" cy="466667"/>
          </a:xfrm>
          <a:prstGeom prst="rect">
            <a:avLst/>
          </a:prstGeom>
        </p:spPr>
      </p:pic>
      <p:sp>
        <p:nvSpPr>
          <p:cNvPr id="176" name="矩形 175">
            <a:extLst>
              <a:ext uri="{FF2B5EF4-FFF2-40B4-BE49-F238E27FC236}">
                <a16:creationId xmlns:a16="http://schemas.microsoft.com/office/drawing/2014/main" id="{47134784-2B71-4723-B0B9-B3F079F2E45C}"/>
              </a:ext>
            </a:extLst>
          </p:cNvPr>
          <p:cNvSpPr/>
          <p:nvPr/>
        </p:nvSpPr>
        <p:spPr>
          <a:xfrm>
            <a:off x="10847162" y="5575192"/>
            <a:ext cx="1006546" cy="5918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8" name="文本框 177">
            <a:extLst>
              <a:ext uri="{FF2B5EF4-FFF2-40B4-BE49-F238E27FC236}">
                <a16:creationId xmlns:a16="http://schemas.microsoft.com/office/drawing/2014/main" id="{B489DBC5-BB8B-42A6-99D8-32F4E1CFC7EE}"/>
              </a:ext>
            </a:extLst>
          </p:cNvPr>
          <p:cNvSpPr txBox="1"/>
          <p:nvPr/>
        </p:nvSpPr>
        <p:spPr>
          <a:xfrm>
            <a:off x="8723460" y="1916907"/>
            <a:ext cx="1963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Account settings </a:t>
            </a:r>
            <a:endParaRPr lang="zh-CN" altLang="en-US" dirty="0"/>
          </a:p>
        </p:txBody>
      </p:sp>
      <p:sp>
        <p:nvSpPr>
          <p:cNvPr id="180" name="矩形 179">
            <a:extLst>
              <a:ext uri="{FF2B5EF4-FFF2-40B4-BE49-F238E27FC236}">
                <a16:creationId xmlns:a16="http://schemas.microsoft.com/office/drawing/2014/main" id="{016CE454-80AA-4257-B994-6D8A17D78A02}"/>
              </a:ext>
            </a:extLst>
          </p:cNvPr>
          <p:cNvSpPr/>
          <p:nvPr/>
        </p:nvSpPr>
        <p:spPr>
          <a:xfrm>
            <a:off x="8612966" y="2310275"/>
            <a:ext cx="3240741" cy="6301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2" name="矩形 181">
            <a:extLst>
              <a:ext uri="{FF2B5EF4-FFF2-40B4-BE49-F238E27FC236}">
                <a16:creationId xmlns:a16="http://schemas.microsoft.com/office/drawing/2014/main" id="{6E8B664E-C8D6-42F9-B28C-03296DAF4E2E}"/>
              </a:ext>
            </a:extLst>
          </p:cNvPr>
          <p:cNvSpPr/>
          <p:nvPr/>
        </p:nvSpPr>
        <p:spPr>
          <a:xfrm>
            <a:off x="8612965" y="2944010"/>
            <a:ext cx="3240741" cy="6301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4" name="文本框 183">
            <a:extLst>
              <a:ext uri="{FF2B5EF4-FFF2-40B4-BE49-F238E27FC236}">
                <a16:creationId xmlns:a16="http://schemas.microsoft.com/office/drawing/2014/main" id="{6017D7CA-F4D6-41C8-BCDC-7A3608F6D74C}"/>
              </a:ext>
            </a:extLst>
          </p:cNvPr>
          <p:cNvSpPr txBox="1"/>
          <p:nvPr/>
        </p:nvSpPr>
        <p:spPr>
          <a:xfrm>
            <a:off x="8723460" y="2362623"/>
            <a:ext cx="9584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Address</a:t>
            </a:r>
            <a:endParaRPr lang="zh-CN" altLang="en-US" sz="1400" dirty="0"/>
          </a:p>
        </p:txBody>
      </p:sp>
      <p:sp>
        <p:nvSpPr>
          <p:cNvPr id="186" name="文本框 185">
            <a:extLst>
              <a:ext uri="{FF2B5EF4-FFF2-40B4-BE49-F238E27FC236}">
                <a16:creationId xmlns:a16="http://schemas.microsoft.com/office/drawing/2014/main" id="{8CF7E7C9-8E6C-4B1E-81A7-9C24476B416B}"/>
              </a:ext>
            </a:extLst>
          </p:cNvPr>
          <p:cNvSpPr txBox="1"/>
          <p:nvPr/>
        </p:nvSpPr>
        <p:spPr>
          <a:xfrm>
            <a:off x="8723460" y="2977308"/>
            <a:ext cx="9584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Phone#</a:t>
            </a:r>
            <a:endParaRPr lang="zh-CN" altLang="en-US" sz="1400" dirty="0"/>
          </a:p>
        </p:txBody>
      </p:sp>
      <p:sp>
        <p:nvSpPr>
          <p:cNvPr id="188" name="文本框 187">
            <a:extLst>
              <a:ext uri="{FF2B5EF4-FFF2-40B4-BE49-F238E27FC236}">
                <a16:creationId xmlns:a16="http://schemas.microsoft.com/office/drawing/2014/main" id="{4BE20A83-93F9-4E7B-886B-B89E56B62E82}"/>
              </a:ext>
            </a:extLst>
          </p:cNvPr>
          <p:cNvSpPr txBox="1"/>
          <p:nvPr/>
        </p:nvSpPr>
        <p:spPr>
          <a:xfrm>
            <a:off x="8746808" y="2599377"/>
            <a:ext cx="2100354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zh-CN" altLang="en-US" sz="1100" dirty="0"/>
          </a:p>
        </p:txBody>
      </p:sp>
      <p:sp>
        <p:nvSpPr>
          <p:cNvPr id="190" name="文本框 189">
            <a:extLst>
              <a:ext uri="{FF2B5EF4-FFF2-40B4-BE49-F238E27FC236}">
                <a16:creationId xmlns:a16="http://schemas.microsoft.com/office/drawing/2014/main" id="{0DA4C556-BB43-42D3-A0B7-10DDFD4FFD84}"/>
              </a:ext>
            </a:extLst>
          </p:cNvPr>
          <p:cNvSpPr txBox="1"/>
          <p:nvPr/>
        </p:nvSpPr>
        <p:spPr>
          <a:xfrm>
            <a:off x="8800761" y="3256013"/>
            <a:ext cx="2100354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zh-CN" altLang="en-US" sz="1100" dirty="0"/>
          </a:p>
        </p:txBody>
      </p:sp>
      <p:sp>
        <p:nvSpPr>
          <p:cNvPr id="196" name="矩形 195">
            <a:extLst>
              <a:ext uri="{FF2B5EF4-FFF2-40B4-BE49-F238E27FC236}">
                <a16:creationId xmlns:a16="http://schemas.microsoft.com/office/drawing/2014/main" id="{0EE15E7A-695A-49E5-AE8C-4CB7C39127B3}"/>
              </a:ext>
            </a:extLst>
          </p:cNvPr>
          <p:cNvSpPr/>
          <p:nvPr/>
        </p:nvSpPr>
        <p:spPr>
          <a:xfrm>
            <a:off x="8614313" y="3577809"/>
            <a:ext cx="3240741" cy="6301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8" name="文本框 197">
            <a:extLst>
              <a:ext uri="{FF2B5EF4-FFF2-40B4-BE49-F238E27FC236}">
                <a16:creationId xmlns:a16="http://schemas.microsoft.com/office/drawing/2014/main" id="{8CEAEA49-52A3-4C8C-9CD4-8A225BA0E2A4}"/>
              </a:ext>
            </a:extLst>
          </p:cNvPr>
          <p:cNvSpPr txBox="1"/>
          <p:nvPr/>
        </p:nvSpPr>
        <p:spPr>
          <a:xfrm>
            <a:off x="8724808" y="3611107"/>
            <a:ext cx="9584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Password:</a:t>
            </a:r>
            <a:endParaRPr lang="zh-CN" altLang="en-US" sz="1400" dirty="0"/>
          </a:p>
        </p:txBody>
      </p:sp>
      <p:sp>
        <p:nvSpPr>
          <p:cNvPr id="200" name="文本框 199">
            <a:extLst>
              <a:ext uri="{FF2B5EF4-FFF2-40B4-BE49-F238E27FC236}">
                <a16:creationId xmlns:a16="http://schemas.microsoft.com/office/drawing/2014/main" id="{79C28FDB-A434-4D26-A99A-9148161ABA94}"/>
              </a:ext>
            </a:extLst>
          </p:cNvPr>
          <p:cNvSpPr txBox="1"/>
          <p:nvPr/>
        </p:nvSpPr>
        <p:spPr>
          <a:xfrm>
            <a:off x="8802109" y="3889812"/>
            <a:ext cx="2100354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zh-CN" altLang="en-US" sz="1100" dirty="0"/>
          </a:p>
        </p:txBody>
      </p:sp>
      <p:sp>
        <p:nvSpPr>
          <p:cNvPr id="204" name="矩形 203">
            <a:extLst>
              <a:ext uri="{FF2B5EF4-FFF2-40B4-BE49-F238E27FC236}">
                <a16:creationId xmlns:a16="http://schemas.microsoft.com/office/drawing/2014/main" id="{66D51FB1-63C1-4AF3-9A2A-24718776618A}"/>
              </a:ext>
            </a:extLst>
          </p:cNvPr>
          <p:cNvSpPr/>
          <p:nvPr/>
        </p:nvSpPr>
        <p:spPr>
          <a:xfrm>
            <a:off x="9414376" y="4588147"/>
            <a:ext cx="1695612" cy="3246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06" name="文本框 205">
            <a:extLst>
              <a:ext uri="{FF2B5EF4-FFF2-40B4-BE49-F238E27FC236}">
                <a16:creationId xmlns:a16="http://schemas.microsoft.com/office/drawing/2014/main" id="{1E1E3CE4-91C8-426C-AC7B-7768480D8D28}"/>
              </a:ext>
            </a:extLst>
          </p:cNvPr>
          <p:cNvSpPr txBox="1"/>
          <p:nvPr/>
        </p:nvSpPr>
        <p:spPr>
          <a:xfrm>
            <a:off x="9924762" y="4617943"/>
            <a:ext cx="7932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Log Out</a:t>
            </a:r>
            <a:endParaRPr lang="zh-CN" altLang="en-US" sz="1200" dirty="0"/>
          </a:p>
        </p:txBody>
      </p:sp>
      <p:pic>
        <p:nvPicPr>
          <p:cNvPr id="213" name="图片 212">
            <a:extLst>
              <a:ext uri="{FF2B5EF4-FFF2-40B4-BE49-F238E27FC236}">
                <a16:creationId xmlns:a16="http://schemas.microsoft.com/office/drawing/2014/main" id="{7291B298-52BD-4968-B1C7-9E6AEF0B5DE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319592" y="2585170"/>
            <a:ext cx="252361" cy="246423"/>
          </a:xfrm>
          <a:prstGeom prst="rect">
            <a:avLst/>
          </a:prstGeom>
        </p:spPr>
      </p:pic>
      <p:pic>
        <p:nvPicPr>
          <p:cNvPr id="215" name="图片 214">
            <a:extLst>
              <a:ext uri="{FF2B5EF4-FFF2-40B4-BE49-F238E27FC236}">
                <a16:creationId xmlns:a16="http://schemas.microsoft.com/office/drawing/2014/main" id="{B66747A8-2CB8-4C8F-8633-87A5C175F03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319591" y="3247579"/>
            <a:ext cx="252361" cy="246423"/>
          </a:xfrm>
          <a:prstGeom prst="rect">
            <a:avLst/>
          </a:prstGeom>
        </p:spPr>
      </p:pic>
      <p:pic>
        <p:nvPicPr>
          <p:cNvPr id="217" name="图片 216">
            <a:extLst>
              <a:ext uri="{FF2B5EF4-FFF2-40B4-BE49-F238E27FC236}">
                <a16:creationId xmlns:a16="http://schemas.microsoft.com/office/drawing/2014/main" id="{DE934AC6-C8EE-495E-942B-04C46747F37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316777" y="3884936"/>
            <a:ext cx="252361" cy="246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1735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118</Words>
  <Application>Microsoft Office PowerPoint</Application>
  <PresentationFormat>宽屏</PresentationFormat>
  <Paragraphs>62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Ping He</dc:creator>
  <cp:lastModifiedBy>Ping He</cp:lastModifiedBy>
  <cp:revision>15</cp:revision>
  <dcterms:created xsi:type="dcterms:W3CDTF">2020-07-19T00:07:00Z</dcterms:created>
  <dcterms:modified xsi:type="dcterms:W3CDTF">2020-07-19T03:10:31Z</dcterms:modified>
</cp:coreProperties>
</file>