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55"/>
  </p:notesMasterIdLst>
  <p:handoutMasterIdLst>
    <p:handoutMasterId r:id="rId56"/>
  </p:handoutMasterIdLst>
  <p:sldIdLst>
    <p:sldId id="257" r:id="rId3"/>
    <p:sldId id="648" r:id="rId4"/>
    <p:sldId id="545" r:id="rId5"/>
    <p:sldId id="663" r:id="rId6"/>
    <p:sldId id="664" r:id="rId7"/>
    <p:sldId id="665" r:id="rId8"/>
    <p:sldId id="666" r:id="rId9"/>
    <p:sldId id="256" r:id="rId10"/>
    <p:sldId id="649" r:id="rId11"/>
    <p:sldId id="650" r:id="rId12"/>
    <p:sldId id="651" r:id="rId13"/>
    <p:sldId id="266" r:id="rId14"/>
    <p:sldId id="273" r:id="rId15"/>
    <p:sldId id="631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7" r:id="rId26"/>
    <p:sldId id="676" r:id="rId27"/>
    <p:sldId id="678" r:id="rId28"/>
    <p:sldId id="679" r:id="rId29"/>
    <p:sldId id="680" r:id="rId30"/>
    <p:sldId id="681" r:id="rId31"/>
    <p:sldId id="682" r:id="rId32"/>
    <p:sldId id="683" r:id="rId33"/>
    <p:sldId id="275" r:id="rId34"/>
    <p:sldId id="685" r:id="rId35"/>
    <p:sldId id="686" r:id="rId36"/>
    <p:sldId id="687" r:id="rId37"/>
    <p:sldId id="688" r:id="rId38"/>
    <p:sldId id="689" r:id="rId39"/>
    <p:sldId id="278" r:id="rId40"/>
    <p:sldId id="283" r:id="rId41"/>
    <p:sldId id="314" r:id="rId42"/>
    <p:sldId id="315" r:id="rId43"/>
    <p:sldId id="285" r:id="rId44"/>
    <p:sldId id="284" r:id="rId45"/>
    <p:sldId id="276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5" autoAdjust="0"/>
    <p:restoredTop sz="93811" autoAdjust="0"/>
  </p:normalViewPr>
  <p:slideViewPr>
    <p:cSldViewPr snapToGrid="0">
      <p:cViewPr varScale="1">
        <p:scale>
          <a:sx n="52" d="100"/>
          <a:sy n="52" d="100"/>
        </p:scale>
        <p:origin x="518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16/02/2025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1B63DFC-F19B-2C6F-8586-3E5D6752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62D528E-1EE8-6327-DE16-C03F76C83A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B7D946A-12F9-63CA-0708-CEC9050EE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DD5BA2-5462-D463-7575-8E146DEFA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60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5C45D3-CB08-F14D-934C-51A20D464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94D86DD-2EEA-8AE1-7614-E486428B9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EFBD83F-A780-C00F-92CF-45CE65B57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ADF1F-E0EE-A08D-948B-82424F7AA5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15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6FB946A-8080-6DD5-7804-42546FB5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E0E4792-2A57-7704-EDDD-9DE461B52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99BBE62-D658-3E9A-2AB2-421CE7087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952642-BD4B-6E1E-ADDF-E48B99F15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327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7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4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EF169DA-DDC1-3CF2-1EEE-57217E6A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46B8825-CADB-1E2E-A694-3180DB8A0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F0C84CD-D757-0439-3B7E-EB6BC37DC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67452B-10AB-2447-3043-298EC9DD6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99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7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9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11C422-D77C-1F7F-D9BE-C8AE82BF1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775934F-EF49-052C-B9FD-F5A594740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1E7EBA0-B78A-6C2A-F7F7-8798642FF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D903E1-B1C4-0E5D-7FC1-88EE9774C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4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75D61BD-8A6C-B74E-0239-0EBBB6E3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91D6902-A3A0-B66D-3275-0F56836DC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C85055F-7B69-EF67-6981-29D9ED4D9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A09942-7080-A64F-E1D2-9C98CCAA2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8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4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2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3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4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0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16/02/2025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ថ្ងៃអាទិត្យ 16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25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6A811F-9990-0021-21D7-17D7C9789DA0}"/>
              </a:ext>
            </a:extLst>
          </p:cNvPr>
          <p:cNvSpPr txBox="1"/>
          <p:nvPr/>
        </p:nvSpPr>
        <p:spPr>
          <a:xfrm>
            <a:off x="2303135" y="2972274"/>
            <a:ext cx="7585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FA0907-7CC5-06F1-A7FD-7564EE903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035A450-E4F1-3003-BF61-9E0163398F7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ខ្ញុំបានសម្រេចចិត្ត ស្តាប់តែព្រះសូរសៀងពិត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ទីកន្លែងណាទ្រង់នាំ ខ្ញុំនឹងទៅ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5546C61A-0B6E-67BC-1870-1F1A595E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9A9B7CF-F122-452A-A59D-9292E546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FD43BC-C823-D034-2392-610AD8379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0476E37-74D5-03A0-D3F4-E98714BE0607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ទោះនៅទីកន្លែងស្មៅខៀវខ្ចី ឬក្បែរទឹកហូរគ្រឿនៗ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គង្វាលនៃដួងចិត្តខ្ញុំ នៅជិតបង្កើយ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0CA1037A-4193-5FEC-966A-6D680ED3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E63BDCB-5DE1-8C30-445F-75722EF6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F7FF447-DF45-E1E1-74E4-AA3C34F9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40C99B7F-0F03-B349-21C2-74DAF7953BBC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ទោះបីមានឧបសគ្គធំរារាំង ឬដើរក្នុងច្រកក្តីស្លាប់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គង្វាលនៃដួងចិត្តខ្ញុំ ជាអ្នកដឹកនាំ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1F6AFEEE-C975-11E1-7CAC-C402D054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6E0437D-940D-7842-F0ED-4BB71E7A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053837-C409-685D-8937-84A5297E2310}"/>
              </a:ext>
            </a:extLst>
          </p:cNvPr>
          <p:cNvSpPr txBox="1"/>
          <p:nvPr/>
        </p:nvSpPr>
        <p:spPr>
          <a:xfrm>
            <a:off x="4425578" y="5630074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លោកគ្រូ៖ គួន ចាន់ធូ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1255" y="436399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 ពង្សាវតារក្សត្រ ១៩</a:t>
            </a:r>
            <a:r>
              <a:rPr lang="en-US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: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</a:t>
            </a:r>
            <a:r>
              <a:rPr lang="en-US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-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១៨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អ័ហាប់​ទ្រង់​ប្រាប់​ដល់​យេសិបិល ពី​គ្រប់​ទាំង​ការ ដែល​អេលីយ៉ា​បាន​ធ្វើ ហើយ​ពី​ការ​ដែល​លោក​បាន​សំឡាប់​ហោរា​ទាំង​ប៉ុន្មាន​ដោយ​ដាវ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B54EF6-F1F8-36FD-A35D-D84CBB74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1F873-48C3-47E1-6CC5-24C50041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២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ដូច្នេះ យេសិបិល ព្រះនាង​ចាត់​គេ​ឲ្យ​នាំ​ពាក្យ​ទៅ​ប្រាប់​អេលីយ៉ា​ថា ដល់​ស្អែក​នេះ ពេល​ថ្មើរ​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នេះ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បើ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​យើង​មិន​បាន​ធ្វើ​ឲ្យ​ជីវិត​ឯង​បាន​ដូច​ជា​ជីវិត​នៃ​អ្នក​ទាំង​នោះ​ទេ នោះ​សូម​ឲ្យ​អស់​ទាំង​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ព្រះ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ធ្វើ​ដល់​យើង​ដូច្នោះ​វិញ ហើយ​លើស​ទៅ​ទៀត​ផង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407317E-6B86-04BF-2F2C-8973ED8F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44CBE-6F3B-9DF0-BE1A-AFD1BC2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៣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កាល​លោក​បាន​ជ្រាប​ដូច្នោះ​ហើយ នោះ​ក៏​ក្រោក​ឡើង​រត់​ទៅ​ឲ្យ​រួច​ជីវិត បាន​ដល់​ទៅ​បៀរ-សេបា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ជា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​ស្រុក​របស់​ពួក​យូដា លោក​ក៏​ទុក​អ្នក​បំរើ​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នៅ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ទី​នោះ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14C458-AB2C-7AB7-468D-CE44F3996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124C2-E8CB-8A08-FDF0-83CAD032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chemeClr val="bg2">
                    <a:lumMod val="50000"/>
                  </a:schemeClr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៤</a:t>
            </a:r>
            <a:r>
              <a:rPr lang="km-KH" sz="4800" dirty="0">
                <a:solidFill>
                  <a:schemeClr val="bg2">
                    <a:lumMod val="50000"/>
                  </a:schemeClr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តែ​ខ្លួន​លោក​ដើរ​ពេញ​១​ថ្ងៃ ចូល​ក្នុង​ទី​រហោស្ថាន ទៅ​អង្គុយ​នៅ​ក្រោម​ដើម​ដង្កោ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រួច​ទូល​សូម​ឲ្យ​ខ្លួន​ស្លាប់​ទៅ ដោយ​ពាក្យ​ថា ល្មម​ហើយ ឱ​ព្រះយេហូវ៉ា​អើយ សូម​យក​ព្រលឹង​ទូលបង្គំ​ទៅ​ឥឡូវ​ចុះ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ដ្បិត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​ទូលបង្គំ​មិន​វិសេស​ជាង​ពួក​ឰយុកោ​ទូលបង្គំ​ទេ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84A349-CAF5-D8E8-967A-E99EB0C5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6472D-5967-4E70-9547-9447F8AF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៥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លោក​ក៏​ប្រះ​ខ្លួន​ដេក​លក់ នៅ​ក្រោម​ដើម​ដង្កោ​នោះ​ទៅ នោះ​មាន​ទេវតា​មក​ដាស់​លោក​ប្រាប់​ថា ចូរ​ក្រោក​ឡើង​បរិភោគ​សិន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35AFAB7-0052-E198-EBE4-A35276EF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48B81-C175-7406-96AC-8586CA8E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៦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លោក​ក្រឡេក​មើល​ទៅ​ឃើញ​នៅ​ក្បាល​ដំណេក មាន​នំ​ដុត​ឆ្អិន​ទៅ​លើ​ធ្យូង​ភ្លើង ហើយ​មាន​ទឹក​១​ក្អម​ផង នោះ​លោក​ក៏​បរិភោគ​នំ និង​ទឹក​នោះ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រួច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​ដេក​ទៅ​វិញ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991DCA-E5BD-33FC-6845-617E15551D91}"/>
              </a:ext>
            </a:extLst>
          </p:cNvPr>
          <p:cNvSpPr txBox="1"/>
          <p:nvPr/>
        </p:nvSpPr>
        <p:spPr>
          <a:xfrm>
            <a:off x="2742358" y="2972274"/>
            <a:ext cx="6707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3B4881-E754-C237-CA65-985DD88C9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0921E-28D0-452A-B0E0-32B1293C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៧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ទេវតា​នៃ​ព្រះយេហូវ៉ា​ក៏​មក​ដាស់​ម្តង​ទៀត​ប្រាប់​ថា ចូរ​ក្រោក​ឡើង​បរិភោគ​ទៅ ដ្បិត​ផ្លូវ​ដែល​ត្រូវ​ដើរ នោះ​ហួស​កំឡាំង​ឯង​ណាស់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E4514CA-6506-F6D3-E932-4F74ACC1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B90C8-D142-FF5B-A583-FF859256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៨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លោក​ក៏​ក្រោក​ឡើង​បរិភោគ​ទៅ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ហើយ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​ដោយសារ​កំឡាំង ដែល​បាន​ពី​អាហារ​នោះ លោក​ក៏​ដើរ​ទៅ​អស់​៤០​ថ្ងៃ​៤០​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យប់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បាន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​ដល់​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ទៅ</a:t>
            </a:r>
            <a:r>
              <a:rPr lang="en-US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ភ្នំ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​ហោរែប ជា​ភ្នំ​នៃ​ព្រះ។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63255C-120C-FADE-3237-A5F96B58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0EE82-7BFE-E298-0FFA-2366894C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៩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កាល​លោក​បាន​ទៅ​ដល់​ហើយ នោះ​ក៏​ចូល​ទៅ​អាស្រ័យ​ក្នុង​រអាង​១​នៅ​ទី​នោះ គ្រា​នោះ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ឮ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​ព្រះបន្ទូល​នៃ​ព្រះយេហូវ៉ា​មក​សួរ​ថា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អេ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លីយ៉ា​អើយ </a:t>
            </a:r>
            <a:r>
              <a:rPr lang="km-KH" sz="48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តើ​ធ្វើ​អី​នៅ​ទី​នេះ</a:t>
            </a:r>
            <a:endParaRPr lang="en-US" sz="4800" dirty="0">
              <a:solidFill>
                <a:srgbClr val="FFC000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F48ABF8-6938-CD7F-4DEE-3F625360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370BB-2657-0655-DC21-ADB12B1F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១០</a:t>
            </a: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លោក​ទូល​ថា ទូលបង្គំ​បាន​មាន​ចិត្ត​ឈឺឆ្អាល​នឹង​ព្រះយេហូវ៉ា ជា​ព្រះ​នៃ​ពួក​ពល​បរិវារ​ជា​ខ្លាំង ដ្បិត​ពួក​កូន​ចៅ​អ៊ីស្រាអែល​គេ​បាន​បោះបង់​ចោល​សេចក្តី​សញ្ញា​ទ្រង់ </a:t>
            </a:r>
            <a:r>
              <a:rPr lang="en-US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គេ</a:t>
            </a: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​បាន​រំលំ​អស់​ទាំង​អាសនា​របស់​ទ្រង់ ហើយ​</a:t>
            </a: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បាន</a:t>
            </a:r>
            <a:r>
              <a:rPr lang="en-US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សំឡាប់​ពួក​ហោរា​ទ្រង់​ដោយ​ដាវ​ផង នៅ​សល់​តែ​ទូលបង្គំ​ម្នាក់​ឯង​ប៉ុណ្ណោះ ហើយ​គេ​រក​ជីវិត​ទូលបង្គំ​ថែម​ទៀត</a:t>
            </a:r>
            <a:endParaRPr lang="en-US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3707552-8C34-D7F2-ED16-E80B4DBA6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D653E-FF0F-7FFE-2FD6-64DA8A99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0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១១</a:t>
            </a:r>
            <a:r>
              <a:rPr lang="km-KH" sz="40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ទ្រង់​មាន​ព្រះបន្ទូល​ទៅ​ថា ចូរ​ឯង​ចេញ​ទៅ​ឈរ​លើ​ភ្នំ​នៅ​ចំពោះ​ព្រះយេហូវ៉ា​ចុះ នោះ​មើល ព្រះយេហូវ៉ា​ទ្រង់​យាង​ទៅ​តាម​ទី​នោះ ហើយ​កើត​មាន​ខ្យល់​ព្យុះ​គំហុក​ជា​ខ្លាំង បក់​មក​ប៉ះ​បំបាក់​ភ្នំ​បំបែក​ថ្ម​ខ្ទេចខ្ទី​នៅ​ចំពោះ​ព្រះយេហូវ៉ា តែ​ព្រះយេហូវ៉ា​ទ្រង់​មិន​មែន​គង់​នៅ​ក្នុង​ខ្យល់​នោះ​ទេ ក្រោយ​ខ្យល់​នោះ​មក </a:t>
            </a:r>
            <a:r>
              <a:rPr lang="en-US" sz="40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0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ក៏</a:t>
            </a:r>
            <a:r>
              <a:rPr lang="km-KH" sz="40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​មាន​កក្រើក​ដី តែ​ព្រះយេហូវ៉ា​ទ្រង់​មិន​មែន​គង់​នៅ​ក្នុង​ការ​កក្រើក​ដី​នោះ​ទេ</a:t>
            </a:r>
            <a:endParaRPr lang="en-US" sz="40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E6603B-4505-FC9D-ADE0-C928E07A6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B0A1F-DE2E-DEBD-68D4-E9E8253B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១២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បន្ទាប់​ពី​ការ​កក្រើក​ដី​នោះ​មក នោះ​មាន​ភ្លើង​ឆេះ តែ​ព្រះយេហូវ៉ា​ទ្រង់​មិន​មែន​គង់​នៅ​ក្នុង​ភ្លើង​នោះ​ទេ ក្រោយ​ពី​ភ្លើង​នោះ​មក មាន​ឮ​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សំឡេង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តូច​រហៀងៗ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D67F702-0C56-CB35-EAAA-895CF730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14466-92BE-E1C7-0F10-C4879CE2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១៣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កាល​អេលីយ៉ា​បាន​ឮ​ហើយ នោះ​លោក​ក៏​យក​ក្រមា​គ្រលុំ​មុខ ចេញ​មក​ឈរ​នៅ​មាត់​រអាង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នោះ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​មាន​ឮ​សំឡេង​មក​ដល់​លោក​ថា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អេ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លីយ៉ា​អើយ 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តើ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​ឯង​ធ្វើ​អ្វី​នៅ​ទី​នេះ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6423415-962F-4556-C709-9886A54A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802AC-C5A4-B9D4-7D82-08B1838B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2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១៤</a:t>
            </a:r>
            <a:r>
              <a:rPr lang="km-KH" sz="42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លោក​ទូល​ឆ្លើយ​ថា ទូលបង្គំ​បាន​មាន​ចិត្ត​ឈឺឆ្អាល​នឹង​ព្រះយេហូវ៉ា ជា​ព្រះ​នៃ​ពួក​ពល​បរិវារ​ជា​ខ្លាំង ដ្បិត​ពួក​កូន​ចៅ​អ៊ីស្រាអែល គេ​បាន​បោះបង់​ចោល​សេចក្តី​សញ្ញា​ទ្រង់ គេ​បាន​រំលំ​អស់​ទាំង​អាសនា​ទ្រង់ ហើយ​បាន​សំឡាប់​ពួក​ហោរា​ទ្រង់ ដោយ​ដាវ​ផង នៅ​សល់​តែ​ទូលបង្គំ​ម្នាក់​ឯង​ប៉ុណ្ណោះ ហើយ​គេ​ស្វែង​រក​ជីវិត​ទូលបង្គំ​ថែម​ទៀត។</a:t>
            </a:r>
            <a:endParaRPr lang="en-US" sz="42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F8D935E-CFB0-2912-A3BB-F7646076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7A33-EFCC-FE53-5222-C984E98F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១៥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ព្រះយេហូវ៉ា​ទ្រង់​មាន​ព្រះបន្ទូល​ទៅ​លោក​ថា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ចូរ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​ឯង​ត្រឡប់​ទៅ​តាម​ផ្លូវ ដែល​កាត់​ទី​រហោស្ថាន ទៅ​ឯ​ក្រុង​ដាម៉ាស​ទៅ កាល​ណា​បាន​ដល់​ហើយ នោះ​ចូរ​ចាក់​ប្រេង​តាំង​ហាសែល​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ឡើង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ឲ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្យ​ធ្វើ​ជា​ស្តេច​ស្រុក​ស៊ីរី​ចុះ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3EFAF8F-E7ED-1400-DC82-198FBBBF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C406F-483B-5C56-7BCF-634919C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១៦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ហើយ​ត្រូវ​ចាក់​ប្រេង តាំង​យេហ៊ូវ 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ជា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​កូន​នីមស៊ី​ឡើង ឲ្យ​ធ្វើ​ជា​ស្តេច សោយរាជ្យ​លើ​ស្រុក​អ៊ីស្រាអែល​ដែរ ឯ​អេលីសេ ជា​កូន​សាផាត ដែល​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នៅ</a:t>
            </a:r>
            <a:r>
              <a:rPr lang="en-US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អេបិល-មហូឡា នោះ​ត្រូវ​ចាក់​ប្រេង​តាំង​ឲ្យ​ធ្វើ​ជា​ហោរា​ជំនួស​ឯង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6A811F-9990-0021-21D7-17D7C9789DA0}"/>
              </a:ext>
            </a:extLst>
          </p:cNvPr>
          <p:cNvSpPr txBox="1"/>
          <p:nvPr/>
        </p:nvSpPr>
        <p:spPr>
          <a:xfrm>
            <a:off x="3318636" y="2972274"/>
            <a:ext cx="5554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FC89B7F-DD89-4C1A-A7BD-F72727FDE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E80E8-943A-74F7-3CA7-2086ECA6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១៧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ដូច្នេះ អ្នក​ណា​ដែល​រួច​ពី​ដាវ​របស់​ហាសែល នោះ​យេហ៊ូវ​នឹង​សំឡាប់​គេ​វិញ ហើយ​អ្នក​ណា​ដែល​រួច​ពី​ដាវ​របស់​យេហូវ៉ា នោះ​អេលីសេ​នឹង​សំឡាប់​បង់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60BC689-E6B0-7F69-FC6F-D655F31B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061AF-5B84-9D9F-B71D-7F59C71E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១៨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ប៉ុន្តែ អញ​នឹង​ទុក​ឲ្យ​មាន​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មនុស្ស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​៧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ពាន់​នាក់​សល់​នៅ ក្នុង​ពួក​អ៊ីស្រាអែល ជា​ពួក​អ្នក​ដែល​មិន​បាន​លុត​ជង្គង់​ក្រាប នៅ​ចំពោះ​ព្រះបាល ឬ​ថើប​វា​ឡើយ។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84628B-A675-5FF7-EACC-64F2704BA813}"/>
              </a:ext>
            </a:extLst>
          </p:cNvPr>
          <p:cNvSpPr txBox="1"/>
          <p:nvPr/>
        </p:nvSpPr>
        <p:spPr>
          <a:xfrm>
            <a:off x="3905336" y="2972274"/>
            <a:ext cx="4381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 smtClean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តង្វាយស្ម័គ្រពីចិត្ត</a:t>
            </a:r>
            <a:endParaRPr lang="km-KH" sz="60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pic>
        <p:nvPicPr>
          <p:cNvPr id="2" name="utomp3.com - ដងវយខញថវយសមកពចតត Im offering to shoulder power of your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តង្វាយខ្ញុំថ្វាយ ស្ម័គ្រពីចិត្ត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ឥតមាននឹកគិត ពីក្រក្រី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ថ្វាយច្រើនកើនច្រើន</a:t>
            </a: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ចម្រើនវ័យ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ព្រះសព្វហឫទ័យ ឱ្យខ្ញុំថ្វាយ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ទ្រព្យកណ្តៀរកោរ កណ្តុរកាត់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ថ្វាយព្រះមិនបាត់ មិនបង់ឡើយ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ទឹកភ្លៀងធ្លាក់ចុះ ដល់ដីហើយ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ព្រះប្រទានឱ្យ កើតផ្លែផ្កា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ខ្វល់ខ្វាយធ្វើអ្វី ហួសប្រមាណ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មើលសត្វតិរច្ឆាន ព្រះរក្សា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ចំណែករូបខ្ញុំ ទ្រង់មេត្តា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លើសជាងបក្សា ព្រះផ្គត់ផ្គង់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អរគុណព្រះអង្គ ខ្ញុំសូមថ្វាយ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ជីវិតរូបកាយ 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ថ្វាយស្ម័គ្រ ដោយស្មោះត្រង់</a:t>
            </a:r>
          </a:p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បម្រើព្រះអង្គ រៀងរហូត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544040-D79D-827A-2E4F-B3807872CF6E}"/>
              </a:ext>
            </a:extLst>
          </p:cNvPr>
          <p:cNvSpPr txBox="1"/>
          <p:nvPr/>
        </p:nvSpPr>
        <p:spPr>
          <a:xfrm>
            <a:off x="1604225" y="3148454"/>
            <a:ext cx="8983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ខ្ញុំស៊ូពឹងជ្រក</a:t>
            </a:r>
          </a:p>
        </p:txBody>
      </p:sp>
    </p:spTree>
    <p:extLst>
      <p:ext uri="{BB962C8B-B14F-4D97-AF65-F5344CB8AC3E}">
        <p14:creationId xmlns:p14="http://schemas.microsoft.com/office/powerpoint/2010/main" val="2706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xmlns="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xmlns="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ទ្រង់សង្គ្រោះរូបខ្ញុំ ព្រោះស្រឡាញ់ខ្ញុំ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   ហើយរំដោះខ្ញុំឱ្យមានសេរី</a:t>
            </a:r>
            <a:endParaRPr lang="en-US" sz="4400" dirty="0">
              <a:latin typeface="Krasar" panose="00000500000000000000" pitchFamily="2" charset="0"/>
              <a:cs typeface="Krasar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ទ្រង់ត្រាស់ហៅរូបខ្ញុំ  ហើយក៏កែច្នៃ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   ផ្លាស់ជីវិតថ្មីរស់ក្នុងព្រះគុណ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75FE06-C2F6-3489-060C-6AB8B3A7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A87066-DC11-0834-5180-2D2BFC2B4C8F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47F017-F34D-1013-AC6A-C594B1F5328C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A02CC4-D6C2-EDC9-6BD2-4EFA7E000F0E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380B50-1805-08F8-B41F-D88B6CC0C063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ខ្ញុំជឿថា រូបកាយដ៏ចេះស្លាប់នេះ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នឹងរស់ឡើងវិញ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ប្រកបដោយជីវិត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អង្វែងអស់កល្ប ៕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 ៚</a:t>
            </a:r>
          </a:p>
        </p:txBody>
      </p:sp>
    </p:spTree>
    <p:extLst>
      <p:ext uri="{BB962C8B-B14F-4D97-AF65-F5344CB8AC3E}">
        <p14:creationId xmlns:p14="http://schemas.microsoft.com/office/powerpoint/2010/main" val="174109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3DDCCA-9C36-C62C-E523-CC7C914B2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78944EF-F5FB-CE2E-B2E9-B1F8C7FD976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 តើឱ្យខ្ញុំទីពឹងនឹងអ្នកឯ ណាបាន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ឬមួយឱ្យខ្ញុំពឹងនឹងអ្នកធំ </a:t>
            </a:r>
            <a:r>
              <a:rPr lang="km-KH" sz="4400" dirty="0">
                <a:solidFill>
                  <a:srgbClr val="FFC000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(២ដង)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401E6FEC-4C01-0DBC-D8ED-87F664C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D83260B-9F3E-96E6-0713-9B11CF2B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E259AAC-4635-657C-8416-5CDD1414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A6637EF-A8FF-56B8-D9A3-43D6F21938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ខ្ញុំស៊ូពឹងជ្រក ខ្ញុំស៊ូពឹងជ្រក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នឹងព្រះអង្គសង្គ្រោះ</a:t>
            </a:r>
            <a:r>
              <a:rPr lang="km-KH" sz="4400" dirty="0" smtClean="0">
                <a:latin typeface="Krasar" panose="00000500000000000000" pitchFamily="2" charset="0"/>
                <a:cs typeface="Krasar" panose="00000500000000000000" pitchFamily="2" charset="0"/>
              </a:rPr>
              <a:t>ខ្ញុំ</a:t>
            </a:r>
            <a:endParaRPr lang="km-KH" sz="4400" dirty="0">
              <a:solidFill>
                <a:srgbClr val="FFC000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D518DB84-82B3-DA0D-D105-E82468E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C9218F4-310D-4BF8-9BFF-70355E2E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sz="60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គង្វាលនៃដួងចិត្ត</a:t>
            </a:r>
            <a:endParaRPr kumimoji="0" lang="km-KH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ឱ គង្វាលនៃដួងចិត្ត ខ្ញុំថ្វាយជីវិតដាច់ដល់ទ្រង់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ទីកន្លែងណាទ្រង់នាំ ខ្ញុំនឹងដើរ តាម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17482</TotalTime>
  <Words>2024</Words>
  <Application>Microsoft Office PowerPoint</Application>
  <PresentationFormat>Widescreen</PresentationFormat>
  <Paragraphs>210</Paragraphs>
  <Slides>52</Slides>
  <Notes>34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AKbalthom Moul 2</vt:lpstr>
      <vt:lpstr>Arial</vt:lpstr>
      <vt:lpstr>Calibri</vt:lpstr>
      <vt:lpstr>Calibri Light</vt:lpstr>
      <vt:lpstr>DaunPenh</vt:lpstr>
      <vt:lpstr>Kh MPS Temple</vt:lpstr>
      <vt:lpstr>Khmer-Pen​​Chantrea</vt:lpstr>
      <vt:lpstr>Krasar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១ អ័ហាប់​ទ្រង់​ប្រាប់​ដល់​យេសិបិល ពី​គ្រប់​ទាំង​ការ ដែល​អេលីយ៉ា​បាន​ធ្វើ ហើយ​ពី​ការ​ដែល​លោក​បាន​សំឡាប់​ហោរា​ទាំង​ប៉ុន្មាន​ដោយ​ដាវ</vt:lpstr>
      <vt:lpstr>២ ដូច្នេះ យេសិបិល ព្រះនាង​ចាត់​គេ​ឲ្យ​នាំ​ពាក្យ​ទៅ​ប្រាប់​អេលីយ៉ា​ថា ដល់​ស្អែក​នេះ ពេល​ថ្មើរ​នេះ បើ​យើង​មិន​បាន​ធ្វើ​ឲ្យ​ជីវិត​ឯង​បាន​ដូច​ជា​ជីវិត​នៃ​អ្នក​ទាំង​នោះ​ទេ នោះ​សូម​ឲ្យ​អស់​ទាំង​ព្រះ ​ធ្វើ​ដល់​យើង​ដូច្នោះ​វិញ ហើយ​លើស​ទៅ​ទៀត​ផង</vt:lpstr>
      <vt:lpstr>៣ កាល​លោក​បាន​ជ្រាប​ដូច្នោះ​ហើយ នោះ​ក៏​ក្រោក​ឡើង​រត់​ទៅ​ឲ្យ​រួច​ជីវិត បាន​ដល់​ទៅ​បៀរ-សេបា  ជា​ស្រុក​របស់​ពួក​យូដា លោក​ក៏​ទុក​អ្នក​បំរើ​នៅ ​ទី​នោះ</vt:lpstr>
      <vt:lpstr>៤ តែ​ខ្លួន​លោក​ដើរ​ពេញ​១​ថ្ងៃ ចូល​ក្នុង​ទី​រហោស្ថាន ទៅ​អង្គុយ​នៅ​ក្រោម​ដើម​ដង្កោ រួច​ទូល​សូម​ឲ្យ​ខ្លួន​ស្លាប់​ទៅ ដោយ​ពាក្យ​ថា ល្មម​ហើយ ឱ​ព្រះយេហូវ៉ា​អើយ សូម​យក​ព្រលឹង​ទូលបង្គំ​ទៅ​ឥឡូវ​ចុះ  ដ្បិត​ទូលបង្គំ​មិន​វិសេស​ជាង​ពួក​ឰយុកោ​ទូលបង្គំ​ទេ</vt:lpstr>
      <vt:lpstr>៥ លោក​ក៏​ប្រះ​ខ្លួន​ដេក​លក់ នៅ​ក្រោម​ដើម​ដង្កោ​នោះ​ទៅ នោះ​មាន​ទេវតា​មក​ដាស់​លោក​ប្រាប់​ថា ចូរ​ក្រោក​ឡើង​បរិភោគ​សិន</vt:lpstr>
      <vt:lpstr>៦ លោក​ក្រឡេក​មើល​ទៅ​ឃើញ​នៅ​ក្បាល​ដំណេក មាន​នំ​ដុត​ឆ្អិន​ទៅ​លើ​ធ្យូង​ភ្លើង ហើយ​មាន​ទឹក​១​ក្អម​ផង នោះ​លោក​ក៏​បរិភោគ​នំ និង​ទឹក​នោះ  រួច​ដេក​ទៅ​វិញ</vt:lpstr>
      <vt:lpstr>៧ ទេវតា​នៃ​ព្រះយេហូវ៉ា​ក៏​មក​ដាស់​ម្តង​ទៀត​ប្រាប់​ថា ចូរ​ក្រោក​ឡើង​បរិភោគ​ទៅ ដ្បិត​ផ្លូវ​ដែល​ត្រូវ​ដើរ នោះ​ហួស​កំឡាំង​ឯង​ណាស់</vt:lpstr>
      <vt:lpstr>៨ លោក​ក៏​ក្រោក​ឡើង​បរិភោគ​ទៅ  ហើយ​ដោយសារ​កំឡាំង ដែល​បាន​ពី​អាហារ​នោះ លោក​ក៏​ដើរ​ទៅ​អស់​៤០​ថ្ងៃ​៤០​យប់ បាន​ដល់​ទៅ ភ្នំ​ហោរែប ជា​ភ្នំ​នៃ​ព្រះ។</vt:lpstr>
      <vt:lpstr>៩ កាល​លោក​បាន​ទៅ​ដល់​ហើយ នោះ​ក៏​ចូល​ទៅ​អាស្រ័យ​ក្នុង​រអាង​១​នៅ​ទី​នោះ គ្រា​នោះ  ឮ​ព្រះបន្ទូល​នៃ​ព្រះយេហូវ៉ា​មក​សួរ​ថា  អេលីយ៉ា​អើយ តើ​ធ្វើ​អី​នៅ​ទី​នេះ</vt:lpstr>
      <vt:lpstr>១០ លោក​ទូល​ថា ទូលបង្គំ​បាន​មាន​ចិត្ត​ឈឺឆ្អាល​នឹង​ព្រះយេហូវ៉ា ជា​ព្រះ​នៃ​ពួក​ពល​បរិវារ​ជា​ខ្លាំង ដ្បិត​ពួក​កូន​ចៅ​អ៊ីស្រាអែល​គេ​បាន​បោះបង់​ចោល​សេចក្តី​សញ្ញា​ទ្រង់  គេ​បាន​រំលំ​អស់​ទាំង​អាសនា​របស់​ទ្រង់ ហើយ​បាន ​សំឡាប់​ពួក​ហោរា​ទ្រង់​ដោយ​ដាវ​ផង នៅ​សល់​តែ​ទូលបង្គំ​ម្នាក់​ឯង​ប៉ុណ្ណោះ ហើយ​គេ​រក​ជីវិត​ទូលបង្គំ​ថែម​ទៀត</vt:lpstr>
      <vt:lpstr>១១ ទ្រង់​មាន​ព្រះបន្ទូល​ទៅ​ថា ចូរ​ឯង​ចេញ​ទៅ​ឈរ​លើ​ភ្នំ​នៅ​ចំពោះ​ព្រះយេហូវ៉ា​ចុះ នោះ​មើល ព្រះយេហូវ៉ា​ទ្រង់​យាង​ទៅ​តាម​ទី​នោះ ហើយ​កើត​មាន​ខ្យល់​ព្យុះ​គំហុក​ជា​ខ្លាំង បក់​មក​ប៉ះ​បំបាក់​ភ្នំ​បំបែក​ថ្ម​ខ្ទេចខ្ទី​នៅ​ចំពោះ​ព្រះយេហូវ៉ា តែ​ព្រះយេហូវ៉ា​ទ្រង់​មិន​មែន​គង់​នៅ​ក្នុង​ខ្យល់​នោះ​ទេ ក្រោយ​ខ្យល់​នោះ​មក  ក៏​មាន​កក្រើក​ដី តែ​ព្រះយេហូវ៉ា​ទ្រង់​មិន​មែន​គង់​នៅ​ក្នុង​ការ​កក្រើក​ដី​នោះ​ទេ</vt:lpstr>
      <vt:lpstr>១២ បន្ទាប់​ពី​ការ​កក្រើក​ដី​នោះ​មក នោះ​មាន​ភ្លើង​ឆេះ តែ​ព្រះយេហូវ៉ា​ទ្រង់​មិន​មែន​គង់​នៅ​ក្នុង​ភ្លើង​នោះ​ទេ ក្រោយ​ពី​ភ្លើង​នោះ​មក មាន​ឮ​សំឡេង ​តូច​រហៀងៗ</vt:lpstr>
      <vt:lpstr>១៣ កាល​អេលីយ៉ា​បាន​ឮ​ហើយ នោះ​លោក​ក៏​យក​ក្រមា​គ្រលុំ​មុខ ចេញ​មក​ឈរ​នៅ​មាត់​រអាង  នោះ​មាន​ឮ​សំឡេង​មក​ដល់​លោក​ថា  អេលីយ៉ា​អើយ តើ​ឯង​ធ្វើ​អ្វី​នៅ​ទី​នេះ</vt:lpstr>
      <vt:lpstr>១៤ លោក​ទូល​ឆ្លើយ​ថា ទូលបង្គំ​បាន​មាន​ចិត្ត​ឈឺឆ្អាល​នឹង​ព្រះយេហូវ៉ា ជា​ព្រះ​នៃ​ពួក​ពល​បរិវារ​ជា​ខ្លាំង ដ្បិត​ពួក​កូន​ចៅ​អ៊ីស្រាអែល គេ​បាន​បោះបង់​ចោល​សេចក្តី​សញ្ញា​ទ្រង់ គេ​បាន​រំលំ​អស់​ទាំង​អាសនា​ទ្រង់ ហើយ​បាន​សំឡាប់​ពួក​ហោរា​ទ្រង់ ដោយ​ដាវ​ផង នៅ​សល់​តែ​ទូលបង្គំ​ម្នាក់​ឯង​ប៉ុណ្ណោះ ហើយ​គេ​ស្វែង​រក​ជីវិត​ទូលបង្គំ​ថែម​ទៀត។</vt:lpstr>
      <vt:lpstr>១៥ ព្រះយេហូវ៉ា​ទ្រង់​មាន​ព្រះបន្ទូល​ទៅ​លោក​ថា  ចូរ​ឯង​ត្រឡប់​ទៅ​តាម​ផ្លូវ ដែល​កាត់​ទី​រហោស្ថាន ទៅ​ឯ​ក្រុង​ដាម៉ាស​ទៅ កាល​ណា​បាន​ដល់​ហើយ នោះ​ចូរ​ចាក់​ប្រេង​តាំង​ហាសែល​ឡើង ឲ្យ​ធ្វើ​ជា​ស្តេច​ស្រុក​ស៊ីរី​ចុះ</vt:lpstr>
      <vt:lpstr>១៦ ហើយ​ត្រូវ​ចាក់​ប្រេង តាំង​យេហ៊ូវ  ជា​កូន​នីមស៊ី​ឡើង ឲ្យ​ធ្វើ​ជា​ស្តេច សោយរាជ្យ​លើ​ស្រុក​អ៊ីស្រាអែល​ដែរ ឯ​អេលីសេ ជា​កូន​សាផាត ដែល​នៅ ​អេបិល-មហូឡា នោះ​ត្រូវ​ចាក់​ប្រេង​តាំង​ឲ្យ​ធ្វើ​ជា​ហោរា​ជំនួស​ឯង</vt:lpstr>
      <vt:lpstr>១៧ ដូច្នេះ អ្នក​ណា​ដែល​រួច​ពី​ដាវ​របស់​ហាសែល នោះ​យេហ៊ូវ​នឹង​សំឡាប់​គេ​វិញ ហើយ​អ្នក​ណា​ដែល​រួច​ពី​ដាវ​របស់​យេហូវ៉ា នោះ​អេលីសេ​នឹង​សំឡាប់​បង់</vt:lpstr>
      <vt:lpstr>១៨ ប៉ុន្តែ អញ​នឹង​ទុក​ឲ្យ​មាន​មនុស្ស ​៧ ​ពាន់​នាក់​សល់​នៅ ក្នុង​ពួក​អ៊ីស្រាអែល ជា​ពួក​អ្នក​ដែល​មិន​បាន​លុត​ជង្គង់​ក្រាប នៅ​ចំពោះ​ព្រះបាល ឬ​ថើប​វា​ឡើយ។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koun channthou</cp:lastModifiedBy>
  <cp:revision>581</cp:revision>
  <dcterms:created xsi:type="dcterms:W3CDTF">2024-02-10T11:39:12Z</dcterms:created>
  <dcterms:modified xsi:type="dcterms:W3CDTF">2025-02-16T01:49:58Z</dcterms:modified>
</cp:coreProperties>
</file>