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</p:sldMasterIdLst>
  <p:notesMasterIdLst>
    <p:notesMasterId r:id="rId35"/>
  </p:notesMasterIdLst>
  <p:handoutMasterIdLst>
    <p:handoutMasterId r:id="rId36"/>
  </p:handoutMasterIdLst>
  <p:sldIdLst>
    <p:sldId id="257" r:id="rId3"/>
    <p:sldId id="648" r:id="rId4"/>
    <p:sldId id="545" r:id="rId5"/>
    <p:sldId id="695" r:id="rId6"/>
    <p:sldId id="696" r:id="rId7"/>
    <p:sldId id="705" r:id="rId8"/>
    <p:sldId id="706" r:id="rId9"/>
    <p:sldId id="256" r:id="rId10"/>
    <p:sldId id="707" r:id="rId11"/>
    <p:sldId id="708" r:id="rId12"/>
    <p:sldId id="273" r:id="rId13"/>
    <p:sldId id="631" r:id="rId14"/>
    <p:sldId id="275" r:id="rId15"/>
    <p:sldId id="685" r:id="rId16"/>
    <p:sldId id="686" r:id="rId17"/>
    <p:sldId id="687" r:id="rId18"/>
    <p:sldId id="688" r:id="rId19"/>
    <p:sldId id="689" r:id="rId20"/>
    <p:sldId id="278" r:id="rId21"/>
    <p:sldId id="283" r:id="rId22"/>
    <p:sldId id="314" r:id="rId23"/>
    <p:sldId id="315" r:id="rId24"/>
    <p:sldId id="285" r:id="rId25"/>
    <p:sldId id="284" r:id="rId26"/>
    <p:sldId id="276" r:id="rId27"/>
    <p:sldId id="258" r:id="rId28"/>
    <p:sldId id="259" r:id="rId29"/>
    <p:sldId id="260" r:id="rId30"/>
    <p:sldId id="261" r:id="rId31"/>
    <p:sldId id="262" r:id="rId32"/>
    <p:sldId id="263" r:id="rId33"/>
    <p:sldId id="264" r:id="rId3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2" autoAdjust="0"/>
    <p:restoredTop sz="93811" autoAdjust="0"/>
  </p:normalViewPr>
  <p:slideViewPr>
    <p:cSldViewPr snapToGrid="0">
      <p:cViewPr varScale="1">
        <p:scale>
          <a:sx n="52" d="100"/>
          <a:sy n="52" d="100"/>
        </p:scale>
        <p:origin x="480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F9A1E-D4FA-4D99-9C56-E1586EBD836E}" type="datetime1">
              <a:rPr lang="en-GB" smtClean="0"/>
              <a:t>16/03/2025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1EB5D-B7E7-453B-8D6E-6B5653024C96}" type="datetime1">
              <a:rPr lang="en-GB" noProof="0" smtClean="0"/>
              <a:t>16/03/2025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3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28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E3A4AB0-90C4-97EC-D761-00F3E47D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D5D568F-2209-BBBC-0486-FC9C1FCE7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928064E2-3303-E9B6-3A58-D46300F41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3DF728-14EF-9327-75BF-54CAC1D41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77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82C2233-A327-DD94-AA9B-70476339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6E020DF-C95C-8986-5340-A2888E504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31ED360-84E9-5399-1C88-F13A1FF6E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F632A5-D4C8-3980-733C-3134427DF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85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37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25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14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24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05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5F51C94-1ACB-E015-3E1C-E6EECB756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97092AA-7804-DF65-6CC2-DDB1155B8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3074BE1-127B-F56C-FC6A-6FBD72386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EF183E-F470-DB93-E406-460266980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6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611ABB8-39F5-70AD-CCA1-C55758BCC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E8FC7A1-0730-76A5-69F7-2DE5A7274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9B1F825-7096-FF88-0574-5D221CD30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5C8EC1-0ED2-5D22-C6EC-6A1DE4B65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77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130A6EC-F202-E0C1-1270-425D818C1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90EE85B-6196-A0F3-1BDA-0CC73DAA0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DB358B6-71B7-B4BA-5A79-3B61F8C65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B64DCC-D17D-117C-4A63-A025D6F65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72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7D2D7A4-F055-5A97-4DBD-96148EB2E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138A976-08A5-2516-DB4C-E50AA95B9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9FE1565C-EDE7-B382-4D7B-6F67E76B8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FF26C2-6926-1CF2-92AE-531F49E3D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57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841FAC6-26A0-26A6-84E6-72154B0D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537320D-AF27-8D93-4621-A4451FACC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9531299-43EC-4003-D70B-3BFF74366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9D48CA-FB16-ADFD-90AE-737234A4C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2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41EE8D-039A-28B3-33B1-4B676886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B553295-B5F7-ABA2-E587-DEEA211CB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A3293B6-7794-57AE-82CF-B9B57038B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532B64-2F3D-C66C-CC97-D56CF2B24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949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A1095EE-A5D1-0D56-D4E8-E10CA3E8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2DD21C5-9C2C-3517-7E7A-C7BC7FCF2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8A69BE1-33FB-917C-00B9-9E2E3A4C1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2DDD41-299D-AD31-DDEF-85BAA4343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399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1AF6BE7-1A30-E41D-D9DB-78A3D5FB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02F37D6-B9FD-2BB8-56F0-D0C5D3F40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D660033-1DF9-044A-E3E8-E811731E5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0A9EE4-6B2F-BBF8-DF5D-16CA959C5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03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AE43C97-FFDA-14CD-E203-676DAB023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2DC729F-83C6-58A1-A2E9-F10B9B08C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69B6248-477C-F24C-3B20-63D12AEE7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3F9C0B-FDA8-BB18-67A2-0B7006D82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065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091866E-F455-B719-2312-BA6754A3E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AFA6E3C-0EF5-738D-AF97-CDD9E107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872DAA5-5E7D-B3A7-AD2A-D06F9C807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4E1D83-9F92-EA0C-5F69-25E924D23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61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3EC455D-0298-AE63-598D-A071AAD32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CC48CA2-F15B-7C4E-E65A-84E79C2AE4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AFAB4F3-F2D8-0454-A6CC-E5DEDC263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43EAF3-E629-EE0F-BB9D-6796869A9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90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97C7C03-B484-8AA0-F89C-87BC555E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3F96518-4977-89CA-AEBB-1E821EB8D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76F02D6-B89A-80B9-EB84-B50CF3800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1F9B01-6F2E-7FAE-D140-26FCDCFB1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709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45C856-7734-A816-3318-7671234E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41E3648-EDE1-FCC1-DD8F-2FDEA89F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01F8E4E-677C-8CC2-5AFA-6244797EE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63EB4F-C5EF-A6D0-31A0-605F9DB7A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540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BD142CE-E40B-78D2-E1CB-F529EFCA6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243F738-C8C3-C168-72FE-8F310A811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DCED629-4FA6-2C51-D5DA-D0D3CDE66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ACDA60-CD6C-F4AA-C325-A2C0A1042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37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2DF4885-F4B9-2BB6-E14C-21514E40F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9E93B22-BE13-7899-3A96-E368AA783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9828085-6792-3DE2-75A5-E7E4EB955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2C85EF-C20A-B995-5E46-4A9FBF746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5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1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6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C681099-9B43-EC6A-1582-C73B5AB18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06D468E-2866-D230-CE4C-4CC8C119C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418377B-B7F6-6128-BD24-CC36F4FC0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3CAEB2-41EB-EAAF-4EEA-9446DF67E5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637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21FF695-6896-E5E7-F043-FA4BE6A98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0C22F8A-BA56-09EC-F10C-F124BEAAE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7D00348-7647-101F-EB79-474C5AE74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80CACC-EDC2-918A-D2D4-2977FFDC2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40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4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270AC-D87E-4C20-BAE0-C01CAC4145D6}" type="datetime1">
              <a:rPr lang="en-GB" noProof="0" smtClean="0"/>
              <a:t>16/03/2025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063C-92B4-4639-B2A4-9B5B377FD0D0}" type="datetime2">
              <a:rPr lang="km-KH" smtClean="0"/>
              <a:t>ថ្ងៃអាទិត្យ 16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0323-6C7C-43CB-8237-9591F503B365}" type="datetime2">
              <a:rPr lang="km-KH" smtClean="0"/>
              <a:t>ថ្ងៃអាទិត្យ 16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3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906D-ACD1-4D14-8BAA-09D5741CB142}" type="datetime2">
              <a:rPr lang="km-KH" smtClean="0"/>
              <a:t>ថ្ងៃអាទិត្យ 16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40C8-119B-4E21-AA8C-AFF679A91D54}" type="datetime2">
              <a:rPr lang="km-KH" smtClean="0"/>
              <a:t>ថ្ងៃអាទិត្យ 16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45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C5FC-45F3-459C-B7E8-4192AEB6866E}" type="datetime2">
              <a:rPr lang="km-KH" smtClean="0"/>
              <a:t>ថ្ងៃអាទិត្យ 16 មិនា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8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7738-2A4E-4BB5-9CB1-EDD07A4F37B3}" type="datetime2">
              <a:rPr lang="km-KH" smtClean="0"/>
              <a:t>ថ្ងៃអាទិត្យ 16 មិនា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9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7F6E-77D9-44CF-A86F-57E9F3835902}" type="datetime2">
              <a:rPr lang="km-KH" smtClean="0"/>
              <a:t>ថ្ងៃអាទិត្យ 16 មិនា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78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B7A-E7DE-45FD-A9AD-CA1E02362856}" type="datetime2">
              <a:rPr lang="km-KH" smtClean="0"/>
              <a:t>ថ្ងៃអាទិត្យ 16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61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0026-77E6-45E7-B429-7352C4C96152}" type="datetime2">
              <a:rPr lang="km-KH" smtClean="0"/>
              <a:t>ថ្ងៃអាទិត្យ 16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8454-A0E4-46E5-BD04-852FCCB8C532}" type="datetime2">
              <a:rPr lang="km-KH" smtClean="0"/>
              <a:t>ថ្ងៃអាទិត្យ 16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4AF80-427F-4B7E-8AFB-9F055C9D1200}" type="datetime1">
              <a:rPr lang="en-GB" noProof="0" smtClean="0"/>
              <a:t>16/03/2025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421-6617-4F71-BC95-82B7D967DA33}" type="datetime2">
              <a:rPr lang="km-KH" smtClean="0"/>
              <a:t>ថ្ងៃអាទិត្យ 16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6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5D780E-12C7-4DB2-87AB-65D425DC6965}" type="datetime1">
              <a:rPr lang="en-GB" noProof="0" smtClean="0"/>
              <a:t>16/03/2025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2D28-1BDE-4A42-9BD6-521F991A381F}" type="datetime1">
              <a:rPr lang="en-GB" noProof="0" smtClean="0"/>
              <a:t>16/03/2025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21F97-6942-4EA8-BF0F-4226734E2FE8}" type="datetime1">
              <a:rPr lang="en-GB" noProof="0" smtClean="0"/>
              <a:t>16/03/2025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946C08-804A-46EE-A5DC-2F92DA2A916E}" type="datetime1">
              <a:rPr lang="en-GB" noProof="0" smtClean="0"/>
              <a:t>16/03/2025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7FF7F-B954-40E6-838D-6CDF70EE9472}" type="datetime1">
              <a:rPr lang="en-GB" noProof="0" smtClean="0"/>
              <a:t>16/03/2025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FF1B8-9CBE-4ED2-8687-FBE8F3F23425}" type="datetime1">
              <a:rPr lang="en-GB" noProof="0" smtClean="0"/>
              <a:t>16/03/2025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0E7C47-A7DA-4C2E-82F9-ADD6120F140B}" type="datetime1">
              <a:rPr lang="en-GB" noProof="0" smtClean="0"/>
              <a:t>16/03/2025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33CFCF1-08A8-4CAD-8798-C4FBD0A63494}" type="datetime1">
              <a:rPr lang="en-GB" noProof="0" smtClean="0"/>
              <a:t>16/03/2025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983A-5796-423F-9AFB-D1E523340CF3}" type="datetime2">
              <a:rPr lang="km-KH" smtClean="0"/>
              <a:t>ថ្ងៃអាទិត្យ 16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8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6A811F-9990-0021-21D7-17D7C9789DA0}"/>
              </a:ext>
            </a:extLst>
          </p:cNvPr>
          <p:cNvSpPr txBox="1"/>
          <p:nvPr/>
        </p:nvSpPr>
        <p:spPr>
          <a:xfrm>
            <a:off x="2481870" y="2972274"/>
            <a:ext cx="7228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កម្មវិធីថ្វាយបង្គំយុវជន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ថ្ងៃអាទិត្យ 16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93827"/>
            <a:ext cx="12192000" cy="407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ព្រះបិតាទ្រង់</a:t>
            </a:r>
            <a:r>
              <a:rPr lang="en-US" sz="4400" dirty="0"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គង់នៅស្ថានដ៏ខ្ពស់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ទ្រង់គិតដល់ខ្ញុំ ហើយទ្រង់នឹងបំពេញខ្ញុំ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ខ្ញុំនឹងឈរមាំ ព្រោះទ្រង់គង់នៅក្បែរខ្ញុំ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ព្រះហស្ថទ្រង់ត្រកងបី មិនដែលដាក់ខ្ញុំចោល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16 មិនា 2025</a:t>
            </a:fld>
            <a:endParaRPr lang="en-US" dirty="0"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3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6D822B-55BD-DF19-AB2B-EEA52EBE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5053837-C409-685D-8937-84A5297E2310}"/>
              </a:ext>
            </a:extLst>
          </p:cNvPr>
          <p:cNvSpPr txBox="1"/>
          <p:nvPr/>
        </p:nvSpPr>
        <p:spPr>
          <a:xfrm>
            <a:off x="5000187" y="143435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053837-C409-685D-8937-84A5297E2310}"/>
              </a:ext>
            </a:extLst>
          </p:cNvPr>
          <p:cNvSpPr txBox="1"/>
          <p:nvPr/>
        </p:nvSpPr>
        <p:spPr>
          <a:xfrm>
            <a:off x="4425581" y="5630074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400" dirty="0">
                <a:solidFill>
                  <a:schemeClr val="accent4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លោកគ្រូ៖ គួន ចាន់ធូ</a:t>
            </a:r>
            <a:endParaRPr lang="en-GB" sz="2400" dirty="0">
              <a:solidFill>
                <a:schemeClr val="accent4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6600" dirty="0">
                <a:solidFill>
                  <a:srgbClr val="FFC000"/>
                </a:solidFill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អធិប្បាយព្រះបន្ទូល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9172" y="4363999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800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សុភាសិត ១២</a:t>
            </a:r>
            <a:r>
              <a:rPr lang="en-US" sz="2800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:</a:t>
            </a:r>
            <a:r>
              <a:rPr lang="km-KH" sz="2800" dirty="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១</a:t>
            </a:r>
            <a:endParaRPr lang="en-US" sz="2800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84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 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អ្នក​ណា​ដែល​ចូល​ចិត្ត​ចំពោះ​សេចក្តី​ប្រៀនប្រដៅ នោះ​ក៏​ស្រឡាញ់​ដំរិះ តែ​អ្នក​ណា​ដែល​ស្អប់​ដល់​សេចក្តី​បន្ទោស នោះ​ជា​មនុស្ស​កំរោល​វិញ។ 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BAB04B5-5527-DB2C-77F6-E1C129D6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984628B-A675-5FF7-EACC-64F2704BA813}"/>
              </a:ext>
            </a:extLst>
          </p:cNvPr>
          <p:cNvSpPr txBox="1"/>
          <p:nvPr/>
        </p:nvSpPr>
        <p:spPr>
          <a:xfrm>
            <a:off x="4145786" y="2972274"/>
            <a:ext cx="3900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ថ្វាយដង្វាយ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616973-A226-D0B1-AE8A-A316A1F0D3FF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ថ្ងៃអាទិត្យ 16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5CAAE1F-8F93-48C4-0932-1BEAE9EB6B1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77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4F8DD3D-967E-4BA9-CE61-43DE371ACF1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6000" dirty="0">
                <a:solidFill>
                  <a:srgbClr val="FFC000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តង្វាយស្ម័គ្រពីចិត្ត</a:t>
            </a:r>
          </a:p>
        </p:txBody>
      </p:sp>
      <p:pic>
        <p:nvPicPr>
          <p:cNvPr id="2" name="utomp3.com - ដងវយខញថវយសមកពចតត Im offering to shoulder power of your love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773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075" y="920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តង្វាយខ្ញុំថ្វាយ ស្ម័គ្រពីចិត្ត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ឥតមាននឹកគិត ពីក្រក្រី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ថ្វាយច្រើនកើនច្រើន ចម្រើនវ័យ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ព្រះសព្វហឫទ័យ ឱ្យខ្ញុំថ្វាយ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16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0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ទ្រព្យកណ្តៀរកោរ កណ្តុរកាត់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ថ្វាយព្រះមិនបាត់ មិនបង់ឡើយ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ទឹកភ្លៀងធ្លាក់ចុះ ដល់ដីហើយ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ព្រះប្រទានឱ្យ កើតផ្លែផ្កា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16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ខ្វល់ខ្វាយធ្វើអ្វី ហួសប្រមាណ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មើលសត្វតិរច្ឆាន ព្រះរក្សា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ចំណែករូបខ្ញុំ ទ្រង់មេត្តា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លើសជាងបក្សា ព្រះផ្គត់ផ្គង់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16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44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អរគុណព្រះអង្គ ខ្ញុំសូមថ្វាយ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ជីវិតរូបកាយ ថ្វាយដល់ទ្រង់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ថ្វាយស្ម័គ្រ ដោយស្មោះត្រង់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បម្រើព្រះអង្គ រៀងរហូត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16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9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19052DB-6987-24DD-635B-208BBD29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544040-D79D-827A-2E4F-B3807872CF6E}"/>
              </a:ext>
            </a:extLst>
          </p:cNvPr>
          <p:cNvSpPr txBox="1"/>
          <p:nvPr/>
        </p:nvSpPr>
        <p:spPr>
          <a:xfrm>
            <a:off x="1850286" y="3148454"/>
            <a:ext cx="8491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54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លំនាំសេចក្តីអធិស្ថាននៃព្រះអម្ចាស់</a:t>
            </a:r>
            <a:endParaRPr lang="en-GB" sz="54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38667B1-BDEE-7793-B11C-97F16F70AA29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ថ្ងៃអាទិត្យ 16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977C863-ABF1-D611-A5A7-33328BAE485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44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956FFFF-645C-1DA0-57C3-93D2EBD6E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991DCA-E5BD-33FC-6845-617E15551D91}"/>
              </a:ext>
            </a:extLst>
          </p:cNvPr>
          <p:cNvSpPr txBox="1"/>
          <p:nvPr/>
        </p:nvSpPr>
        <p:spPr>
          <a:xfrm>
            <a:off x="2792050" y="2972274"/>
            <a:ext cx="6607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អធិស្ថានបើកកម្មវិធី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A83A1F4-0B43-3661-0AB3-6D7FB15CC38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ថ្ងៃអាទិត្យ 16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5E36C52-ED19-65C4-5B66-242DF92DFE5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609DE4C-3844-D386-BD0E-0B726E7F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FBEFA9-D245-EE66-F753-FACCC88DFDD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F9AF767-8268-9C21-8D01-157FBFC6AFD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04BFF7-F068-624D-151A-8D482447BE70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ឱព្រះវរបិតានៃយើងខ្ញុំ ដែលគង់នៅស្ថានសួគ៌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សូមឱ្យព្រះនាមទ្រង់ បានបរិសុទ្ធ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សូមឱ្យរាជ្យទ្រង់ បានមកដល់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សូមឱ្យព្រះហឫទ័យទ្រង់ បានសម្រេច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នៅផែនដី ដូចនៅ ស្ថានសួគ៌ដែរ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6812A1-177D-A3EF-8155-5C00B2FCCFFD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5920CA6-FC24-292B-6F14-C58AFD3A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65E58FA-12C7-EA2B-30BD-73BC466D36B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7F0BA1-03C1-F2DE-C42F-0DC1E78DCA0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44BAB2-4D93-EFFF-C048-360CF92828B8}"/>
              </a:ext>
            </a:extLst>
          </p:cNvPr>
          <p:cNvSpPr txBox="1"/>
          <p:nvPr/>
        </p:nvSpPr>
        <p:spPr>
          <a:xfrm>
            <a:off x="411777" y="1755465"/>
            <a:ext cx="11368446" cy="334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សូមប្រទាន អាហារដែលយើងខ្ញុំ ត្រូវការនៅ ថ្ងៃនេះ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សូមអត់ទោស សេចក្តីកំហុសរបស់ យើងខ្ញុំ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ដូចជាយើងខ្ញុំ បានអត់ទោសដល់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អស់អ្នក ដែលធ្វើខុសនឹងយើងខ្ញុំដែរ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1D9C2F-485A-20E0-030E-AC9EAADCD2C2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8B01499-A729-0032-1FD9-218251E53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EC4DDC5-A619-705C-C9E1-DB04F7A916E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59AC5AB-B26D-C550-04F7-BC898770844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575E212-B94D-B12E-3851-75F531C78109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សូមកុំនាំយើងខ្ញុំ ទៅក្នុងសេចក្តីល្បួងឡើយ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តែសូមប្រោសឱ្យយើងខ្ញុំ រួចពីសេចក្ដីអាក្រក់វិញ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ដ្បិតរាជ្យ ព្រះចេស្តា និងសិរីល្អ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ល្អជារបស់ផងទ្រង់ នៅអស់កល្បជានិច្ច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អាម៉ែន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៕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89D540-722E-901D-3B9F-E7FA761F88A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1AF2A94-7525-FA65-61C3-715C8CEF7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1B1ADE-AA2A-10DB-87B8-391D33A29191}"/>
              </a:ext>
            </a:extLst>
          </p:cNvPr>
          <p:cNvSpPr txBox="1"/>
          <p:nvPr/>
        </p:nvSpPr>
        <p:spPr>
          <a:xfrm>
            <a:off x="339213" y="2770840"/>
            <a:ext cx="11513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Kbalthom Moul 2" panose="02000500000000000000" pitchFamily="2" charset="0"/>
                <a:ea typeface="Khmer-Pen​​Chantrea" panose="020B0706030804020204" pitchFamily="34" charset="0"/>
                <a:cs typeface="AKbalthom Moul 2" panose="02000500000000000000" pitchFamily="2" charset="0"/>
              </a:rPr>
              <a:t>សូមព្រះប្រទានពរ</a:t>
            </a:r>
            <a:endParaRPr kumimoji="0" lang="en-GB" sz="8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AKbalthom Moul 2" panose="02000500000000000000" pitchFamily="2" charset="0"/>
              <a:ea typeface="Khmer-Pen​​Chantrea" panose="020B0706030804020204" pitchFamily="34" charset="0"/>
              <a:cs typeface="AKbalthom Moul 2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29DA3CD-0038-6DA8-B1E0-8F3E0ADD74D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67D278C-6746-DC1E-147B-9C7BD5D55172}"/>
              </a:ext>
            </a:extLst>
          </p:cNvPr>
          <p:cNvSpPr txBox="1"/>
          <p:nvPr/>
        </p:nvSpPr>
        <p:spPr>
          <a:xfrm>
            <a:off x="4665962" y="6109300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74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14023B5-1B82-0BF1-885E-828D645D2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DAA663-F69F-C716-178E-B634C8E019E5}"/>
              </a:ext>
            </a:extLst>
          </p:cNvPr>
          <p:cNvSpPr txBox="1"/>
          <p:nvPr/>
        </p:nvSpPr>
        <p:spPr>
          <a:xfrm>
            <a:off x="2110774" y="2972274"/>
            <a:ext cx="7970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អធិស្ថានបញ្ចប់កម្មវិធី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814282-4759-B26B-09D8-A3DC12D32825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FEAEBAB-DA2D-AD31-20FB-F23B388BB9A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F175E1B-BE99-0920-C24E-A21658AFC3E7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xmlns="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94C43C-B499-6670-F488-381027E92D55}"/>
              </a:ext>
            </a:extLst>
          </p:cNvPr>
          <p:cNvSpPr txBox="1"/>
          <p:nvPr/>
        </p:nvSpPr>
        <p:spPr>
          <a:xfrm>
            <a:off x="2732740" y="-1200329"/>
            <a:ext cx="6726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សូមព្រះប្រទានពរ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92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CF57AD6-DDEE-B571-AB05-353AFE07F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A90E63-D488-44DC-52B3-3792D736DB9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0ED80E6-2676-D323-1A34-6AD80D18B637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8E1DDF-B5D0-7349-C163-E574DE911522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យើងនាំដង្វាយដ៏បរិសុទ្ធ មកក្នុងវិហារនៃព្រះអង្គ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(២ ដង)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នៃការអរ ដល់ ព្រះ គុណ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នៃក្តីអំណរ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91C158-2262-AA5F-15D8-3A6581C0031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យើងនាំដង្វាយដ៏បរិសុទ្ធ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53303"/>
      </p:ext>
    </p:extLst>
  </p:cSld>
  <p:clrMapOvr>
    <a:masterClrMapping/>
  </p:clrMapOvr>
  <p:transition spd="slow"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EFE8C85-947D-D44E-0678-9CD97DA4F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402507-6BE9-3A88-BF63-FBA6D20A7F6A}"/>
              </a:ext>
            </a:extLst>
          </p:cNvPr>
          <p:cNvSpPr txBox="1"/>
          <p:nvPr/>
        </p:nvSpPr>
        <p:spPr>
          <a:xfrm>
            <a:off x="2117989" y="2972274"/>
            <a:ext cx="795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B483A81-9939-FB30-DFCA-9C44B84835FE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33D0831-685E-9465-B655-CA42B189C8E2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A37180E-A463-958F-0CCA-F70FE2131018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xmlns="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25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A4FDFDE-2198-F475-4E37-57966033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7535FE-2D53-982C-DD2A-558C5A33CE88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4B68A89-1883-5851-D21D-C512176C8F8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1423AF5-C8AF-11A4-0D94-181BC73B483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0A9002-E79F-49EF-E7F1-83272214FA1F}"/>
              </a:ext>
            </a:extLst>
          </p:cNvPr>
          <p:cNvSpPr txBox="1"/>
          <p:nvPr/>
        </p:nvSpPr>
        <p:spPr>
          <a:xfrm>
            <a:off x="655320" y="2586462"/>
            <a:ext cx="11368446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ខ្ញុំជឿព្រះវរបិតា ព្រះអង្គមានសព្វានុភាព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ព្រះអង្គជាព្រះអាទិករបង្កើតស្ថានសួគ៏ និងផែនដី ។ </a:t>
            </a:r>
          </a:p>
        </p:txBody>
      </p:sp>
    </p:spTree>
    <p:extLst>
      <p:ext uri="{BB962C8B-B14F-4D97-AF65-F5344CB8AC3E}">
        <p14:creationId xmlns:p14="http://schemas.microsoft.com/office/powerpoint/2010/main" val="35683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1528695-128C-AC95-93B5-5FEE680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6407DB4-7276-FE19-96EF-0A6DF4515826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2EE170F-72BB-037F-659B-1BF198E453B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EC70F32-7953-974A-4F24-010B6552815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C3C20E-BFB6-31A1-4E0F-6760A66EF8DB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ខ្ញុំជឿព្រះយេស៊ូវគ្រីស្ទ ជាព្រះរាជបុត្រាតែមួយរបស់ព្រះ ។​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ព្រះអង្គជាព្រះអម្ចាស់ជីវិត ព្រះអង្គបានចាប់បដិសន្ឋិនឹងក្រមុំ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ព្រហ្មចារី ដោយព្រះវិញ្ញាណបរិសុទ្ធ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ស្តេចមកសណ្ឋិតលើនាង ។</a:t>
            </a:r>
          </a:p>
        </p:txBody>
      </p:sp>
    </p:spTree>
    <p:extLst>
      <p:ext uri="{BB962C8B-B14F-4D97-AF65-F5344CB8AC3E}">
        <p14:creationId xmlns:p14="http://schemas.microsoft.com/office/powerpoint/2010/main" val="124152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B541488-AF1C-B6B6-BCB7-D98DD9ACB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055CEC-BF61-9FDA-D2D4-9980824C8C33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728D87-807F-92C8-1834-D6EA5339C82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583930F-8C82-0430-3F49-B41A6824ADB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B2C0AB-850E-61F6-73BA-C78F71EA7766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ព្រះអង្គរងទុក្ខវេទនា ជាប់នាឈើឆ្កាង ក្រោមអំណាចប៉ុនទាស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ពីឡាត់ ។ កាលបានសោយទិវង្គតហើយ ព្រះបរមសពបានទទួល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ទីបញ្ចុះ ទាំងស្តេចចុះទៅកាន់ស្ថានឃុំព្រលឹងមនុស្សស្លាប់ផង ។</a:t>
            </a:r>
          </a:p>
        </p:txBody>
      </p:sp>
    </p:spTree>
    <p:extLst>
      <p:ext uri="{BB962C8B-B14F-4D97-AF65-F5344CB8AC3E}">
        <p14:creationId xmlns:p14="http://schemas.microsoft.com/office/powerpoint/2010/main" val="40393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6A811F-9990-0021-21D7-17D7C9789DA0}"/>
              </a:ext>
            </a:extLst>
          </p:cNvPr>
          <p:cNvSpPr txBox="1"/>
          <p:nvPr/>
        </p:nvSpPr>
        <p:spPr>
          <a:xfrm>
            <a:off x="3332262" y="2972274"/>
            <a:ext cx="5527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ចម្រៀងសរសើរ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ថ្ងៃអាទិត្យ 16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48C8B54-56D6-A200-5B53-522E8509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822BE47-A7A8-0ECC-9A6A-F628804A2C9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2B147D6-DEAF-6FB0-8153-FDA91432EE08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468F3BD-9739-8842-1567-985215F408C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A43C64-A58C-B430-3ACD-BBD8D37700D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លុះថ្ងៃទីបី ព្រះអង្គមានព្រះជន្មរស់ឡើងវិញ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ព្រះអង្គហោះទៅសោយសម្បត្តិសួគ៏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ស្ថិតនៅខាងស្តាំព្រះវរបិតា ។</a:t>
            </a:r>
          </a:p>
        </p:txBody>
      </p:sp>
    </p:spTree>
    <p:extLst>
      <p:ext uri="{BB962C8B-B14F-4D97-AF65-F5344CB8AC3E}">
        <p14:creationId xmlns:p14="http://schemas.microsoft.com/office/powerpoint/2010/main" val="514697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B85DF0-36CF-1901-9497-554C280CA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E51FF15-48BA-3CFE-21FF-046D50407580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73EBC51-8024-0F20-3E5F-97FBB4611FD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EE5528B-7EC4-9BCE-6682-50369CCC191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FDAB9F-4F0F-F8AF-50AB-A6F9017252F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ព្រះអង្គនឹងទ្រង់ស្តេចមកពីស្ថានសួគ៏វិញ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ដើម្បីជំនុំជម្រះមនុស្សលោក ទោះទាំងមនុស្សរស់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មនុស្សស្លាប់ ក៏ព្រះអង្គជំនុំជម្រះទាំងអស់ ។</a:t>
            </a:r>
          </a:p>
        </p:txBody>
      </p:sp>
    </p:spTree>
    <p:extLst>
      <p:ext uri="{BB962C8B-B14F-4D97-AF65-F5344CB8AC3E}">
        <p14:creationId xmlns:p14="http://schemas.microsoft.com/office/powerpoint/2010/main" val="409426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BC4697F-67E5-99E8-DAB9-3DFE2DAC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DF1AAE8-D86A-4723-232C-ED1E029AB1F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92DF648-3D55-5C9F-F28F-DDCA2F7DD6A3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DC4EBCF-3013-3057-DA70-6F43556E01C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3BF87-0FEC-0DDC-D5AC-84A79444BA01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ខ្ញុំជឿព្រះវិញ្ញាណបរិសុទ្ធ ហើយទុកចិត្តនឹងក្រុមគ្រីស្ទបរិស័ទ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សកលលោក ខ្ញុំជឿថា ក្រុមជំនុំបរិសុទ្ធមានការទាក់ទងគ្នា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ហើយថា ព្រះអង្គប្រោសអភ័យទោសបាបឱ្យផង ។</a:t>
            </a:r>
          </a:p>
        </p:txBody>
      </p:sp>
    </p:spTree>
    <p:extLst>
      <p:ext uri="{BB962C8B-B14F-4D97-AF65-F5344CB8AC3E}">
        <p14:creationId xmlns:p14="http://schemas.microsoft.com/office/powerpoint/2010/main" val="27307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2796"/>
            <a:ext cx="12192000" cy="1472408"/>
          </a:xfrm>
        </p:spPr>
        <p:txBody>
          <a:bodyPr>
            <a:normAutofit/>
          </a:bodyPr>
          <a:lstStyle/>
          <a:p>
            <a:r>
              <a:rPr lang="km-KH" sz="7200" dirty="0">
                <a:solidFill>
                  <a:srgbClr val="FFC000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មានតែជាប់នៅក្នុងក្តីស្រឡាញ់ព្រះ</a:t>
            </a:r>
            <a:endParaRPr lang="en-US" sz="7200" dirty="0">
              <a:solidFill>
                <a:srgbClr val="FFC000"/>
              </a:solidFill>
              <a:latin typeface="Khmer OS Niroth" panose="02000506000000020004" pitchFamily="2" charset="0"/>
              <a:cs typeface="Khmer OS Niroth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B6E9D-54A3-587B-C66C-BDED30DD445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មានតែជាប់ នៅ ក្នុងក្ដីស្រឡាញ់ព្រះ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វិញ្ញាណផងខ្ញុំ ច្រៀងឡើងដោយអំណរ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នៅលើភ្នំក្ដីសង្ឃឹម លើទឹកដីក្ដីអំណរ 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ខ្ញុំថ្វាយ ក្ដីស្រឡាញ់ទៅ ដល់ព្រះ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7F7486A-6F82-83FC-68E4-BA4BE2403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5A7BF-05EC-72A9-1E72-09F6BE786177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មានតែជាប់ នៅ ក្នុងវត្តមានរបស់ព្រះ​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វិញ្ញាណផងខ្ញុំ សរសើរដោយអំណរ 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នៅលើភ្នំនៃការហៅ លើទឹកដីដ៏បរិសុទ្ធ 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ខ្ញុំថ្វាយបង្គំតែទៅដល់ព្រះ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095DEF21-E6CC-87EF-749F-6D01B49B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1812454B-F214-88F2-0B26-68D5EE62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1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AD52AAE-DA44-C89B-2605-53C725A00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A532BC-3718-5CB6-6F80-E840C5E305C2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គ្រប់ទាំងព្រះ គុណដែលទ្រង់បានប្រទាន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ខ្ញុំមិន អាចថ្លែងឱ្យអស់បាន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វិញ្ញាណខ្ញុំ ចង់ដើរតាម ព្រះអម្ចាស់ដោយអំណរ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ខ្ញុំថ្វាយជីវិតខ្ញុំទៅដល់ព្រះ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7E4442EA-9542-546C-E4AA-9D64D1C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ថ្ងៃអាទិត្យ 16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69E6F53-A743-4482-A545-BE95872F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2796"/>
            <a:ext cx="12192000" cy="1472408"/>
          </a:xfrm>
        </p:spPr>
        <p:txBody>
          <a:bodyPr>
            <a:normAutofit/>
          </a:bodyPr>
          <a:lstStyle/>
          <a:p>
            <a:r>
              <a:rPr lang="km-KH" sz="7200" dirty="0">
                <a:solidFill>
                  <a:srgbClr val="FFC000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ទ្រង់គិតដល់ខ្ញុំ</a:t>
            </a:r>
            <a:endParaRPr lang="en-US" sz="7200" dirty="0">
              <a:solidFill>
                <a:srgbClr val="FFC000"/>
              </a:solidFill>
              <a:latin typeface="Khmer OS Niroth" panose="02000506000000020004" pitchFamily="2" charset="0"/>
              <a:cs typeface="Khmer OS Niroth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4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93827"/>
            <a:ext cx="12192000" cy="407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ទោះបីខ្ញុំធ្លាក់ចុះ ខ្ញុំនឹងក្រោកឡើងម្តងទៀត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ទោះកាលៈទេសៈអ្វី ខ្ញុំនឹងឈរមាំ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ទោះបីខ្ញុំធ្លាក់ខ្សោយ ទ្រង់ឱ្យកម្លាំងដល់ខ្ញុំ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ព្រោះព្រះអង្គ ទ្រង់ស្រឡាញ់ខ្ញុំណាស់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ថ្ងៃអាទិត្យ 16 មិនា 2025</a:t>
            </a:fld>
            <a:endParaRPr lang="en-US" dirty="0"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5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5272_TF33787325_Win32" id="{18E51A7A-D2DD-4495-B3CF-B9DB9C732969}" vid="{DF3EC65D-24E2-4A8D-8910-17317F6137F4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17597</TotalTime>
  <Words>1053</Words>
  <Application>Microsoft Office PowerPoint</Application>
  <PresentationFormat>Widescreen</PresentationFormat>
  <Paragraphs>184</Paragraphs>
  <Slides>32</Slides>
  <Notes>31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AKbalthom Moul 2</vt:lpstr>
      <vt:lpstr>Arial</vt:lpstr>
      <vt:lpstr>Calibri</vt:lpstr>
      <vt:lpstr>Calibri Light</vt:lpstr>
      <vt:lpstr>DaunPenh</vt:lpstr>
      <vt:lpstr>Kh MPS Temple</vt:lpstr>
      <vt:lpstr>Khmer OS Niroth</vt:lpstr>
      <vt:lpstr>Khmer-Pen​​Chantrea</vt:lpstr>
      <vt:lpstr>Krasar</vt:lpstr>
      <vt:lpstr>Office Theme</vt:lpstr>
      <vt:lpstr>2_Office Theme</vt:lpstr>
      <vt:lpstr>PowerPoint Presentation</vt:lpstr>
      <vt:lpstr>PowerPoint Presentation</vt:lpstr>
      <vt:lpstr>PowerPoint Presentation</vt:lpstr>
      <vt:lpstr>មានតែជាប់នៅក្នុងក្តីស្រឡាញ់ព្រះ</vt:lpstr>
      <vt:lpstr>PowerPoint Presentation</vt:lpstr>
      <vt:lpstr>PowerPoint Presentation</vt:lpstr>
      <vt:lpstr>PowerPoint Presentation</vt:lpstr>
      <vt:lpstr>ទ្រង់គិតដល់ខ្ញុំ</vt:lpstr>
      <vt:lpstr>PowerPoint Presentation</vt:lpstr>
      <vt:lpstr>PowerPoint Presentation</vt:lpstr>
      <vt:lpstr>PowerPoint Presentation</vt:lpstr>
      <vt:lpstr>១ អ្នក​ណា​ដែល​ចូល​ចិត្ត​ចំពោះ​សេចក្តី​ប្រៀនប្រដៅ នោះ​ក៏​ស្រឡាញ់​ដំរិះ តែ​អ្នក​ណា​ដែល​ស្អប់​ដល់​សេចក្តី​បន្ទោស នោះ​ជា​មនុស្ស​កំរោល​វិញ។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 Phearak</dc:creator>
  <cp:lastModifiedBy>koun channthou</cp:lastModifiedBy>
  <cp:revision>629</cp:revision>
  <dcterms:created xsi:type="dcterms:W3CDTF">2024-02-10T11:39:12Z</dcterms:created>
  <dcterms:modified xsi:type="dcterms:W3CDTF">2025-03-16T01:21:05Z</dcterms:modified>
</cp:coreProperties>
</file>