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35"/>
  </p:notesMasterIdLst>
  <p:handoutMasterIdLst>
    <p:handoutMasterId r:id="rId36"/>
  </p:handoutMasterIdLst>
  <p:sldIdLst>
    <p:sldId id="257" r:id="rId3"/>
    <p:sldId id="648" r:id="rId4"/>
    <p:sldId id="545" r:id="rId5"/>
    <p:sldId id="695" r:id="rId6"/>
    <p:sldId id="696" r:id="rId7"/>
    <p:sldId id="705" r:id="rId8"/>
    <p:sldId id="706" r:id="rId9"/>
    <p:sldId id="256" r:id="rId10"/>
    <p:sldId id="707" r:id="rId11"/>
    <p:sldId id="708" r:id="rId12"/>
    <p:sldId id="273" r:id="rId13"/>
    <p:sldId id="631" r:id="rId14"/>
    <p:sldId id="275" r:id="rId15"/>
    <p:sldId id="685" r:id="rId16"/>
    <p:sldId id="686" r:id="rId17"/>
    <p:sldId id="687" r:id="rId18"/>
    <p:sldId id="688" r:id="rId19"/>
    <p:sldId id="689" r:id="rId20"/>
    <p:sldId id="278" r:id="rId21"/>
    <p:sldId id="283" r:id="rId22"/>
    <p:sldId id="314" r:id="rId23"/>
    <p:sldId id="315" r:id="rId24"/>
    <p:sldId id="285" r:id="rId25"/>
    <p:sldId id="284" r:id="rId26"/>
    <p:sldId id="276" r:id="rId27"/>
    <p:sldId id="258" r:id="rId28"/>
    <p:sldId id="259" r:id="rId29"/>
    <p:sldId id="260" r:id="rId30"/>
    <p:sldId id="261" r:id="rId31"/>
    <p:sldId id="262" r:id="rId32"/>
    <p:sldId id="263" r:id="rId33"/>
    <p:sldId id="264" r:id="rId3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2" autoAdjust="0"/>
    <p:restoredTop sz="93811" autoAdjust="0"/>
  </p:normalViewPr>
  <p:slideViewPr>
    <p:cSldViewPr snapToGrid="0">
      <p:cViewPr varScale="1">
        <p:scale>
          <a:sx n="115" d="100"/>
          <a:sy n="115" d="100"/>
        </p:scale>
        <p:origin x="108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15/03/2025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81099-9B43-EC6A-1582-C73B5AB1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D468E-2866-D230-CE4C-4CC8C119C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8377B-B7F6-6128-BD24-CC36F4FC0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CAEB2-41EB-EAAF-4EEA-9446DF67E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637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FF695-6896-E5E7-F043-FA4BE6A98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22F8A-BA56-09EC-F10C-F124BEAAE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00348-7647-101F-EB79-474C5AE74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0CACC-EDC2-918A-D2D4-2977FFDC29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404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9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15/03/2025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15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481870" y="2972274"/>
            <a:ext cx="72282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3827"/>
            <a:ext cx="12192000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ព្រះបិតាទ្រង់</a:t>
            </a:r>
            <a:r>
              <a:rPr lang="en-US" sz="4400" dirty="0"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គង់នៅស្ថានដ៏ខ្ពស់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ទ្រង់គិតដល់ខ្ញុំ ហើយទ្រង់នឹងបំពេញខ្ញុំ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ខ្ញុំនឹងឈរមាំ ព្រោះទ្រង់គង់នៅក្បែរខ្ញុំ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ព្រះហស្ថទ្រង់ត្រកងបី មិនដែលដាក់ខ្ញុំចោល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535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4425581" y="5630074"/>
            <a:ext cx="3130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គួន ចាន់ធូ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80023" y="4363999"/>
            <a:ext cx="3231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១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យ៉ូហាន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២:១៥-១៧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 កុំ​ឲ្យ​ស្រឡាញ់​លោកីយ៍ ឬ​របស់​អ្វី​ដែល</a:t>
            </a:r>
            <a:br>
              <a:rPr lang="en-US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​នៅ​ក្នុង​លោកីយ៍​នេះ​ឲ្យ​សោះ បើ​អ្នក​ណា​ស្រឡាញ់​លោកីយ៍ អ្នក​នោះ​គ្មាន​សេចក្តី​ស្រឡាញ់​របស់</a:t>
            </a:r>
            <a:br>
              <a:rPr lang="en-US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</a:b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​ព្រះវរបិតា​នៅ​ក្នុង​ខ្លួន​ឡើយ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4145786" y="2972274"/>
            <a:ext cx="39004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850286" y="3148454"/>
            <a:ext cx="8491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92050" y="2972274"/>
            <a:ext cx="6607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32262" y="2972274"/>
            <a:ext cx="5527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 OS Niroth" panose="02000506000000020004" pitchFamily="2" charset="0"/>
                <a:ea typeface="Khmer-Pen​​Chantrea" panose="020B0706030804020204" pitchFamily="34" charset="0"/>
                <a:cs typeface="Khmer OS Niroth" panose="02000506000000020004" pitchFamily="2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 OS Niroth" panose="02000506000000020004" pitchFamily="2" charset="0"/>
              <a:ea typeface="Khmer-Pen​​Chantrea" panose="020B0706030804020204" pitchFamily="34" charset="0"/>
              <a:cs typeface="Khmer OS Niroth" panose="02000506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15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មានតែជាប់នៅក្នុងក្តីស្រឡាញ់ព្រះ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4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មានតែជាប់ នៅ ក្នុងក្ដីស្រឡាញ់ព្រះ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វិញ្ញាណផងខ្ញុំ ច្រៀងឡើងដោយអំណរ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នៅលើភ្នំក្ដីសង្ឃឹម លើទឹកដីក្ដីអំណរ 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m-KH" dirty="0">
                <a:solidFill>
                  <a:prstClr val="white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ខ្ញុំថ្វាយ ក្ដីស្រឡាញ់ទៅ 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2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7486A-6F82-83FC-68E4-BA4BE2403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5A7BF-05EC-72A9-1E72-09F6BE786177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មានតែជាប់ នៅ ក្នុងវត្តមានរបស់ព្រះ​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វិញ្ញាណផងខ្ញុំ សរសើរដោយអំណរ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នៅលើភ្នំនៃការហៅ លើទឹកដីដ៏បរិសុទ្ធ 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ខ្ញុំថ្វាយបង្គំតែទៅដល់ព្រះ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095DEF21-E6CC-87EF-749F-6D01B49B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12454B-F214-88F2-0B26-68D5EE62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618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52AAE-DA44-C89B-2605-53C725A0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32BC-3718-5CB6-6F80-E840C5E305C2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គ្រប់ទាំងព្រះ គុណដែលទ្រង់បានប្រទាន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ខ្ញុំមិន អាចថ្លែងឱ្យអស់បាន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វិញ្ញាណខ្ញុំ ចង់ដើរតាម ព្រះអម្ចាស់ដោយអំណរ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ខ្ញុំថ្វាយជីវិតខ្ញុំទៅដល់ព្រះ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7E4442EA-9542-546C-E4AA-9D64D1CD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15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69E6F53-A743-4482-A545-BE95872F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02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/>
          </a:bodyPr>
          <a:lstStyle/>
          <a:p>
            <a:r>
              <a:rPr lang="km-KH" sz="7200" dirty="0">
                <a:solidFill>
                  <a:srgbClr val="FFC000"/>
                </a:solidFill>
                <a:latin typeface="Khmer OS Niroth" panose="02000506000000020004" pitchFamily="2" charset="0"/>
                <a:cs typeface="Khmer OS Niroth" panose="02000506000000020004" pitchFamily="2" charset="0"/>
              </a:rPr>
              <a:t>ទ្រង់គិតដល់ខ្ញុំ</a:t>
            </a:r>
            <a:endParaRPr lang="en-US" sz="7200" dirty="0">
              <a:solidFill>
                <a:srgbClr val="FFC000"/>
              </a:solidFill>
              <a:latin typeface="Khmer OS Niroth" panose="02000506000000020004" pitchFamily="2" charset="0"/>
              <a:cs typeface="Khmer OS Niroth" panose="02000506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93827"/>
            <a:ext cx="12192000" cy="4070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ទោះបីខ្ញុំធ្លាក់ចុះ ខ្ញុំនឹងក្រោកឡើងម្តងទៀត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ទោះកាលៈទេសៈអ្វី ខ្ញុំនឹងឈរមាំ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ទោះបីខ្ញុំធ្លាក់ខ្សោយ ទ្រង់ឱ្យកម្លាំងដល់ខ្ញុំ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latin typeface="Krasar" panose="00000500000000000000" pitchFamily="2" charset="0"/>
                <a:cs typeface="Krasar" panose="00000500000000000000" pitchFamily="2" charset="0"/>
              </a:rPr>
              <a:t>ព្រោះព្រះអង្គ ទ្រង់ស្រឡាញ់ខ្ញុំណាស់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15 មិនា 2025</a:t>
            </a:fld>
            <a:endParaRPr lang="en-US" dirty="0"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50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17595</TotalTime>
  <Words>1067</Words>
  <Application>Microsoft Office PowerPoint</Application>
  <PresentationFormat>Widescreen</PresentationFormat>
  <Paragraphs>184</Paragraphs>
  <Slides>32</Slides>
  <Notes>31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AKbalthom Moul 2</vt:lpstr>
      <vt:lpstr>Arial</vt:lpstr>
      <vt:lpstr>Calibri</vt:lpstr>
      <vt:lpstr>Calibri Light</vt:lpstr>
      <vt:lpstr>Kh MPS Temple</vt:lpstr>
      <vt:lpstr>Khmer OS Niroth</vt:lpstr>
      <vt:lpstr>Krasar</vt:lpstr>
      <vt:lpstr>Office Theme</vt:lpstr>
      <vt:lpstr>2_Office Theme</vt:lpstr>
      <vt:lpstr>PowerPoint Presentation</vt:lpstr>
      <vt:lpstr>PowerPoint Presentation</vt:lpstr>
      <vt:lpstr>PowerPoint Presentation</vt:lpstr>
      <vt:lpstr>មានតែជាប់នៅក្នុងក្តីស្រឡាញ់ព្រះ</vt:lpstr>
      <vt:lpstr>PowerPoint Presentation</vt:lpstr>
      <vt:lpstr>PowerPoint Presentation</vt:lpstr>
      <vt:lpstr>PowerPoint Presentation</vt:lpstr>
      <vt:lpstr>ទ្រង់គិតដល់ខ្ញុំ</vt:lpstr>
      <vt:lpstr>PowerPoint Presentation</vt:lpstr>
      <vt:lpstr>PowerPoint Presentation</vt:lpstr>
      <vt:lpstr>PowerPoint Presentation</vt:lpstr>
      <vt:lpstr>១៥ កុំ​ឲ្យ​ស្រឡាញ់​លោកីយ៍ ឬ​របស់​អ្វី​ដែល ​នៅ​ក្នុង​លោកីយ៍​នេះ​ឲ្យ​សោះ បើ​អ្នក​ណា​ស្រឡាញ់​លោកីយ៍ អ្នក​នោះ​គ្មាន​សេចក្តី​ស្រឡាញ់​របស់ ​ព្រះវរបិតា​នៅ​ក្នុង​ខ្លួន​ឡើយ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625</cp:revision>
  <dcterms:created xsi:type="dcterms:W3CDTF">2024-02-10T11:39:12Z</dcterms:created>
  <dcterms:modified xsi:type="dcterms:W3CDTF">2025-03-15T15:32:57Z</dcterms:modified>
</cp:coreProperties>
</file>