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42"/>
  </p:notesMasterIdLst>
  <p:handoutMasterIdLst>
    <p:handoutMasterId r:id="rId43"/>
  </p:handoutMasterIdLst>
  <p:sldIdLst>
    <p:sldId id="257" r:id="rId3"/>
    <p:sldId id="648" r:id="rId4"/>
    <p:sldId id="545" r:id="rId5"/>
    <p:sldId id="256" r:id="rId6"/>
    <p:sldId id="696" r:id="rId7"/>
    <p:sldId id="697" r:id="rId8"/>
    <p:sldId id="265" r:id="rId9"/>
    <p:sldId id="266" r:id="rId10"/>
    <p:sldId id="267" r:id="rId11"/>
    <p:sldId id="268" r:id="rId12"/>
    <p:sldId id="271" r:id="rId13"/>
    <p:sldId id="272" r:id="rId14"/>
    <p:sldId id="698" r:id="rId15"/>
    <p:sldId id="699" r:id="rId16"/>
    <p:sldId id="700" r:id="rId17"/>
    <p:sldId id="701" r:id="rId18"/>
    <p:sldId id="702" r:id="rId19"/>
    <p:sldId id="273" r:id="rId20"/>
    <p:sldId id="631" r:id="rId21"/>
    <p:sldId id="275" r:id="rId22"/>
    <p:sldId id="685" r:id="rId23"/>
    <p:sldId id="686" r:id="rId24"/>
    <p:sldId id="687" r:id="rId25"/>
    <p:sldId id="688" r:id="rId26"/>
    <p:sldId id="689" r:id="rId27"/>
    <p:sldId id="278" r:id="rId28"/>
    <p:sldId id="283" r:id="rId29"/>
    <p:sldId id="314" r:id="rId30"/>
    <p:sldId id="315" r:id="rId31"/>
    <p:sldId id="285" r:id="rId32"/>
    <p:sldId id="284" r:id="rId33"/>
    <p:sldId id="276" r:id="rId34"/>
    <p:sldId id="258" r:id="rId35"/>
    <p:sldId id="259" r:id="rId36"/>
    <p:sldId id="260" r:id="rId37"/>
    <p:sldId id="261" r:id="rId38"/>
    <p:sldId id="262" r:id="rId39"/>
    <p:sldId id="263" r:id="rId40"/>
    <p:sldId id="264" r:id="rId4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3811" autoAdjust="0"/>
  </p:normalViewPr>
  <p:slideViewPr>
    <p:cSldViewPr snapToGrid="0">
      <p:cViewPr varScale="1">
        <p:scale>
          <a:sx n="113" d="100"/>
          <a:sy n="113" d="100"/>
        </p:scale>
        <p:origin x="1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22/03/2025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F87B7-CA45-4FBF-2672-6ED9F35A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D101B-9DC6-9510-9A3C-47A9FB856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93122B-3346-C4DC-0CF2-178CAA254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264A7-6446-3DBF-CBC8-DDC399ED5C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6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68368-3EE8-40A8-4929-D499E3763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5EED1-064B-3116-2078-C14366804B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6235D-F3C1-815E-BAB7-6B4C888ED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0F34-EA4B-F53B-A6B5-A5F82504F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3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3F4F8-AD2B-4BE5-8C76-6688C5B0A6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7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4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3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8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22/03/2025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ថ្ងៃសៅរ៍ 22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8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2481870" y="2972274"/>
            <a:ext cx="7228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9F84C-8AE3-AD4F-862A-159E159AA6B2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ដូចជានំប៉័ងហើយនិងត្រី 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គ្រប់អ្វីៗយើងថ្វាយដល់ទ្រង់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គ្រប់គ្នាសារភាពថា យេហូវ៉ា យីរេ</a:t>
            </a:r>
          </a:p>
        </p:txBody>
      </p:sp>
    </p:spTree>
    <p:extLst>
      <p:ext uri="{BB962C8B-B14F-4D97-AF65-F5344CB8AC3E}">
        <p14:creationId xmlns:p14="http://schemas.microsoft.com/office/powerpoint/2010/main" val="383115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5814F-9F90-4131-7A24-84B2195F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A03E1F33-9CB1-172C-1C9B-BC5B57D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AA381-2E86-EC84-5643-77886523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6765-08F5-2B7B-BC26-58B1415C8A8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ព្រះអម្ចាស់ ទ្រង់ធ្វើការ ព្រះអម្ចាស់ ទ្រង់ធ្វើការ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ដល់អ្នកដែលថ្វាយគ្រប់ទាំងអស់ដល់ព្រះអង្គ</a:t>
            </a:r>
          </a:p>
        </p:txBody>
      </p:sp>
    </p:spTree>
    <p:extLst>
      <p:ext uri="{BB962C8B-B14F-4D97-AF65-F5344CB8AC3E}">
        <p14:creationId xmlns:p14="http://schemas.microsoft.com/office/powerpoint/2010/main" val="361630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BC6BF-4B50-7D2B-206C-19C47840D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49BE652-B7D2-4A85-A10D-F10BAAFD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B2BC02-ED93-3D10-05FB-55A5BFA5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829F5-13A2-9D0F-6AC4-E60A08CA8CBD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ព្រះអម្ចាស់ ទ្រង់ធ្វើការ ព្រះអម្ចាស់ ទ្រង់ធ្វើការ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ដល់អ្នកណាដែលដើរដោយក្តី</a:t>
            </a:r>
            <a:r>
              <a:rPr lang="en-US" sz="4400" dirty="0"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ជំនឿ</a:t>
            </a:r>
          </a:p>
        </p:txBody>
      </p:sp>
    </p:spTree>
    <p:extLst>
      <p:ext uri="{BB962C8B-B14F-4D97-AF65-F5344CB8AC3E}">
        <p14:creationId xmlns:p14="http://schemas.microsoft.com/office/powerpoint/2010/main" val="1634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18B96C-6A86-088E-8153-F3D582E8A528}"/>
              </a:ext>
            </a:extLst>
          </p:cNvPr>
          <p:cNvSpPr txBox="1"/>
          <p:nvPr/>
        </p:nvSpPr>
        <p:spPr>
          <a:xfrm>
            <a:off x="339213" y="2770840"/>
            <a:ext cx="11513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ខ្ញុំចង់ក្លាយជាក្តីអំណរនៃព្រះអង្គ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21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algn="ctr"/>
            <a:fld id="{1F721352-3B04-4D0E-98DC-4C3DE7AC0F1B}" type="datetime2">
              <a:rPr lang="km-KH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>
                <a:latin typeface="Krasar" panose="00000500000000000000" pitchFamily="2" charset="0"/>
                <a:cs typeface="Krasar" panose="00000500000000000000" pitchFamily="2" charset="0"/>
              </a:rPr>
              <a:t>សូមថ្វាយសិរីល្អដល់ព្រះ</a:t>
            </a:r>
            <a:endParaRPr lang="en-US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8324A4-65F8-641A-68C7-E87C0B4708A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ខ្ញុំ​ ចង់ក្លាយជាក្ដីអំណរនៃព្រះ អង្គ 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សូមទ្រង់ ប្ដូរ ចិត្តខ្ញុំ ជាថ្មី </a:t>
            </a:r>
          </a:p>
        </p:txBody>
      </p:sp>
    </p:spTree>
    <p:extLst>
      <p:ext uri="{BB962C8B-B14F-4D97-AF65-F5344CB8AC3E}">
        <p14:creationId xmlns:p14="http://schemas.microsoft.com/office/powerpoint/2010/main" val="238228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1B9F-2A4C-4818-69D9-A770A07798CB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សូមប្រែខ្ញុំ</a:t>
            </a:r>
            <a:r>
              <a:rPr lang="en-US" sz="4400" dirty="0"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ឱ្យក្លាយជាបាវថ្មី 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សូមទ្រង់ប្រទាន ពន្លឺដល់រូបខ្ញុំ</a:t>
            </a:r>
          </a:p>
        </p:txBody>
      </p:sp>
    </p:spTree>
    <p:extLst>
      <p:ext uri="{BB962C8B-B14F-4D97-AF65-F5344CB8AC3E}">
        <p14:creationId xmlns:p14="http://schemas.microsoft.com/office/powerpoint/2010/main" val="388049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BBEA-EB44-FF51-AA68-C801E67BDEFE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ចិត្តប្រាថ្នា ដែលខ្ញុំមាន  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គឺ ចង់ក្លាយ ជា ក្ដីអំណរ នៃព្រះអង្គ </a:t>
            </a:r>
          </a:p>
        </p:txBody>
      </p:sp>
    </p:spTree>
    <p:extLst>
      <p:ext uri="{BB962C8B-B14F-4D97-AF65-F5344CB8AC3E}">
        <p14:creationId xmlns:p14="http://schemas.microsoft.com/office/powerpoint/2010/main" val="348383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6D46-B7D6-7CE0-D707-B6B42678B096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ចិត្តប្រាថ្នា ដែលខ្ញុំមាន គឺ ចង់ ក្លាយ ជា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  ក្ដី អំណរនៃព្រះអម្ចាស់</a:t>
            </a:r>
          </a:p>
        </p:txBody>
      </p:sp>
    </p:spTree>
    <p:extLst>
      <p:ext uri="{BB962C8B-B14F-4D97-AF65-F5344CB8AC3E}">
        <p14:creationId xmlns:p14="http://schemas.microsoft.com/office/powerpoint/2010/main" val="6882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243112" y="5630074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លោកគ្រូ៖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9172" y="4363999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សុភាសិត ១២</a:t>
            </a:r>
            <a:r>
              <a:rPr lang="en-US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: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អ្នក​ណា​ដែល​ចូល​ចិត្ត​ចំពោះ​សេចក្តី​ប្រៀនប្រដៅ នោះ​ក៏​ស្រឡាញ់​ដំរិះ តែ​អ្នក​ណា​ដែល​ស្អប់​ដល់​សេចក្តី​បន្ទោស នោះ​ជា​មនុស្ស​កំរោល​វិញ។ 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991DCA-E5BD-33FC-6845-617E15551D91}"/>
              </a:ext>
            </a:extLst>
          </p:cNvPr>
          <p:cNvSpPr txBox="1"/>
          <p:nvPr/>
        </p:nvSpPr>
        <p:spPr>
          <a:xfrm>
            <a:off x="2792050" y="2972274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84628B-A675-5FF7-EACC-64F2704BA813}"/>
              </a:ext>
            </a:extLst>
          </p:cNvPr>
          <p:cNvSpPr txBox="1"/>
          <p:nvPr/>
        </p:nvSpPr>
        <p:spPr>
          <a:xfrm>
            <a:off x="4145786" y="2972274"/>
            <a:ext cx="390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តង្វាយស្ម័គ្រពីចិត្ត</a:t>
            </a:r>
          </a:p>
        </p:txBody>
      </p:sp>
      <p:pic>
        <p:nvPicPr>
          <p:cNvPr id="2" name="utomp3.com - ដងវយខញថវយសមកពចតត Im offering to shoulder power of your lov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7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តង្វាយខ្ញុំថ្វាយ ស្ម័គ្រពីចិត្ត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ឥតមាននឹកគិត ពីក្រក្រី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ថ្វាយច្រើនកើនច្រើន ចម្រើនវ័យ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ព្រះសព្វហឫទ័យ ឱ្យខ្ញុំថ្វាយ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ទ្រព្យកណ្តៀរកោរ កណ្តុរកាត់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ថ្វាយព្រះមិនបាត់ មិនបង់ឡើយ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ទឹកភ្លៀងធ្លាក់ចុះ ដល់ដីហើយ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ព្រះប្រទានឱ្យ កើតផ្លែផ្កា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ខ្វល់ខ្វាយធ្វើអ្វី ហួសប្រមាណ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មើលសត្វតិរច្ឆាន ព្រះរក្សា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ចំណែករូបខ្ញុំ ទ្រង់មេត្តា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លើសជាងបក្សា ព្រះផ្គត់ផ្គង់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អរគុណព្រះអង្គ ខ្ញុំសូមថ្វាយ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ជីវិតរូបកាយ 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ថ្វាយស្ម័គ្រ ដោយស្មោះត្រង់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បម្រើព្រះអង្គ រៀងរហូត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544040-D79D-827A-2E4F-B3807872CF6E}"/>
              </a:ext>
            </a:extLst>
          </p:cNvPr>
          <p:cNvSpPr txBox="1"/>
          <p:nvPr/>
        </p:nvSpPr>
        <p:spPr>
          <a:xfrm>
            <a:off x="1850286" y="3148454"/>
            <a:ext cx="8491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3332262" y="2972274"/>
            <a:ext cx="5527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22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22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169B7B-9A12-B0D0-4C1C-5D8EB99B3464}"/>
              </a:ext>
            </a:extLst>
          </p:cNvPr>
          <p:cNvSpPr txBox="1">
            <a:spLocks/>
          </p:cNvSpPr>
          <p:nvPr/>
        </p:nvSpPr>
        <p:spPr>
          <a:xfrm>
            <a:off x="152400" y="2845196"/>
            <a:ext cx="12192000" cy="1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72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ព្រះអម្ចាស់ទ្រង់ធ្វើការ</a:t>
            </a:r>
            <a:endParaRPr lang="en-US" sz="7200" dirty="0">
              <a:solidFill>
                <a:srgbClr val="FFC000"/>
              </a:solidFill>
              <a:latin typeface="Khmer OS Niroth" panose="02000506000000020004" pitchFamily="2" charset="0"/>
              <a:cs typeface="Khmer OS Niroth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C3C8-F3FD-ECEF-E5AC-0FA049DA2516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ពេលព្រះអាទិត្យរះហើយលិច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ពេលដែលខ្ញុំដើរក្នុងទីស្ងាត់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ពេលនោះហើយ ជាវេលា នៃព្រះ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F6950-D178-AFA9-69EC-99C61C142FDE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នៅពេលដែលខ្ញុំគ្មានកម្លាំង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ពេលដែលខ្ញុំមិនមានអ្វីសោះ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នោះខ្ញុំសារភាពថា យេហូវ៉ា យីរេ</a:t>
            </a:r>
          </a:p>
        </p:txBody>
      </p:sp>
    </p:spTree>
    <p:extLst>
      <p:ext uri="{BB962C8B-B14F-4D97-AF65-F5344CB8AC3E}">
        <p14:creationId xmlns:p14="http://schemas.microsoft.com/office/powerpoint/2010/main" val="359638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A4430-D0A5-496F-435D-7C95985B450C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ព្រះអម្ចាស់ ទ្រង់ធ្វើការ ព្រះអម្ចាស់ ទ្រង់ធ្វើការ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ដល់អ្នកដែលថ្វាយគ្រប់ទាំងអស់ដល់ព្រះអង្គ</a:t>
            </a:r>
          </a:p>
        </p:txBody>
      </p:sp>
    </p:spTree>
    <p:extLst>
      <p:ext uri="{BB962C8B-B14F-4D97-AF65-F5344CB8AC3E}">
        <p14:creationId xmlns:p14="http://schemas.microsoft.com/office/powerpoint/2010/main" val="33948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08688-4E33-2EFF-23D8-6E566D554191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ព្រះអម្ចាស់ ទ្រង់ធ្វើការ ព្រះអម្ចាស់ ទ្រង់ធ្វើការ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ដល់អ្នកណាដែលដើរដោយក្តី</a:t>
            </a:r>
            <a:r>
              <a:rPr lang="en-US" sz="4400" dirty="0"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ជំនឿ</a:t>
            </a:r>
          </a:p>
        </p:txBody>
      </p:sp>
    </p:spTree>
    <p:extLst>
      <p:ext uri="{BB962C8B-B14F-4D97-AF65-F5344CB8AC3E}">
        <p14:creationId xmlns:p14="http://schemas.microsoft.com/office/powerpoint/2010/main" val="33833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22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90333-BF16-3975-28FF-14F0272F52B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ពេលដែលយើងក្រាបថ្វាយបង្គំ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គឺជាពេលព្រះអង្គគង់នៅ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ពោរពេញដោយព្រះគុណនៃព្រះអង្គ</a:t>
            </a:r>
          </a:p>
        </p:txBody>
      </p:sp>
    </p:spTree>
    <p:extLst>
      <p:ext uri="{BB962C8B-B14F-4D97-AF65-F5344CB8AC3E}">
        <p14:creationId xmlns:p14="http://schemas.microsoft.com/office/powerpoint/2010/main" val="395112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17602</TotalTime>
  <Words>1135</Words>
  <Application>Microsoft Office PowerPoint</Application>
  <PresentationFormat>Widescreen</PresentationFormat>
  <Paragraphs>203</Paragraphs>
  <Slides>39</Slides>
  <Notes>34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AKbalthom Moul 2</vt:lpstr>
      <vt:lpstr>Arial</vt:lpstr>
      <vt:lpstr>Calibri</vt:lpstr>
      <vt:lpstr>Calibri Light</vt:lpstr>
      <vt:lpstr>Kh MPS Temple</vt:lpstr>
      <vt:lpstr>Khmer OS Niroth</vt:lpstr>
      <vt:lpstr>Krasar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១ អ្នក​ណា​ដែល​ចូល​ចិត្ត​ចំពោះ​សេចក្តី​ប្រៀនប្រដៅ នោះ​ក៏​ស្រឡាញ់​ដំរិះ តែ​អ្នក​ណា​ដែល​ស្អប់​ដល់​សេចក្តី​បន្ទោស នោះ​ជា​មនុស្ស​កំរោល​វិញ។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Pho Phearak</cp:lastModifiedBy>
  <cp:revision>635</cp:revision>
  <dcterms:created xsi:type="dcterms:W3CDTF">2024-02-10T11:39:12Z</dcterms:created>
  <dcterms:modified xsi:type="dcterms:W3CDTF">2025-03-22T16:15:20Z</dcterms:modified>
</cp:coreProperties>
</file>