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9"/>
  </p:notes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306" r:id="rId10"/>
    <p:sldId id="307" r:id="rId11"/>
    <p:sldId id="308" r:id="rId12"/>
    <p:sldId id="309" r:id="rId13"/>
    <p:sldId id="310" r:id="rId14"/>
    <p:sldId id="311" r:id="rId15"/>
    <p:sldId id="26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305" r:id="rId38"/>
  </p:sldIdLst>
  <p:sldSz cx="9144000" cy="5143500" type="screen16x9"/>
  <p:notesSz cx="6858000" cy="9144000"/>
  <p:embeddedFontLst>
    <p:embeddedFont>
      <p:font typeface="Chivo" panose="020B0604020202020204" charset="0"/>
      <p:regular r:id="rId40"/>
      <p:bold r:id="rId41"/>
      <p:italic r:id="rId42"/>
      <p:boldItalic r:id="rId43"/>
    </p:embeddedFont>
    <p:embeddedFont>
      <p:font typeface="DM Sans" pitchFamily="2" charset="0"/>
      <p:regular r:id="rId44"/>
      <p:bold r:id="rId45"/>
      <p:italic r:id="rId46"/>
      <p:boldItalic r:id="rId47"/>
    </p:embeddedFont>
    <p:embeddedFont>
      <p:font typeface="Familjen Grotesk" panose="020B0604020202020204" charset="0"/>
      <p:regular r:id="rId48"/>
      <p:bold r:id="rId49"/>
      <p:italic r:id="rId50"/>
      <p:boldItalic r:id="rId51"/>
    </p:embeddedFont>
    <p:embeddedFont>
      <p:font typeface="Kh Ang Moul Toathmor" panose="02000500000000000000" pitchFamily="2" charset="0"/>
      <p:regular r:id="rId52"/>
    </p:embeddedFont>
    <p:embeddedFont>
      <p:font typeface="Khmer OS Battambang" panose="02000500000000000000" pitchFamily="2" charset="0"/>
      <p:regular r:id="rId53"/>
      <p:bold r:id="rId54"/>
    </p:embeddedFont>
    <p:embeddedFont>
      <p:font typeface="Khmer OS Muol Pali" panose="02000500000000020004" pitchFamily="2" charset="0"/>
      <p:regular r:id="rId55"/>
    </p:embeddedFont>
    <p:embeddedFont>
      <p:font typeface="Khmer OS Niroth" panose="02000506000000020004" pitchFamily="2" charset="0"/>
      <p:regular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B96FB9-2DD9-4A80-98DB-D82DD2839405}">
  <a:tblStyle styleId="{B2B96FB9-2DD9-4A80-98DB-D82DD2839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5" Type="http://schemas.openxmlformats.org/officeDocument/2006/relationships/slide" Target="slides/slide3.xml"/><Relationship Id="rId61" Type="http://schemas.openxmlformats.org/officeDocument/2006/relationships/font" Target="fonts/font2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8AAAE2C7-6CAB-4EFB-965D-A52A7D0F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32:notes">
            <a:extLst>
              <a:ext uri="{FF2B5EF4-FFF2-40B4-BE49-F238E27FC236}">
                <a16:creationId xmlns:a16="http://schemas.microsoft.com/office/drawing/2014/main" id="{D3E05214-BA8A-8C93-7D67-55FDAA17F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32:notes">
            <a:extLst>
              <a:ext uri="{FF2B5EF4-FFF2-40B4-BE49-F238E27FC236}">
                <a16:creationId xmlns:a16="http://schemas.microsoft.com/office/drawing/2014/main" id="{AF79463C-ED76-421B-259C-081B15B84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81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>
          <a:extLst>
            <a:ext uri="{FF2B5EF4-FFF2-40B4-BE49-F238E27FC236}">
              <a16:creationId xmlns:a16="http://schemas.microsoft.com/office/drawing/2014/main" id="{088D70FE-765A-F520-EA2C-0248CA80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1bf8d60a4_0_40:notes">
            <a:extLst>
              <a:ext uri="{FF2B5EF4-FFF2-40B4-BE49-F238E27FC236}">
                <a16:creationId xmlns:a16="http://schemas.microsoft.com/office/drawing/2014/main" id="{D405FCC9-188F-3AA4-9D60-63B1A2375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1bf8d60a4_0_40:notes">
            <a:extLst>
              <a:ext uri="{FF2B5EF4-FFF2-40B4-BE49-F238E27FC236}">
                <a16:creationId xmlns:a16="http://schemas.microsoft.com/office/drawing/2014/main" id="{EFADDF82-2D71-08DC-CD65-592C522B6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0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>
          <a:extLst>
            <a:ext uri="{FF2B5EF4-FFF2-40B4-BE49-F238E27FC236}">
              <a16:creationId xmlns:a16="http://schemas.microsoft.com/office/drawing/2014/main" id="{F68A0647-F04A-AD71-EE4A-6F1696C8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1bf8d60a4_0_64:notes">
            <a:extLst>
              <a:ext uri="{FF2B5EF4-FFF2-40B4-BE49-F238E27FC236}">
                <a16:creationId xmlns:a16="http://schemas.microsoft.com/office/drawing/2014/main" id="{4947250A-D6BC-FC40-16FF-7A7680C45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1bf8d60a4_0_64:notes">
            <a:extLst>
              <a:ext uri="{FF2B5EF4-FFF2-40B4-BE49-F238E27FC236}">
                <a16:creationId xmlns:a16="http://schemas.microsoft.com/office/drawing/2014/main" id="{559B0692-1E54-F942-F870-BAA185AA1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3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267C38D3-4BC3-ED49-C46E-A786C99C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bf8d60a4_0_0:notes">
            <a:extLst>
              <a:ext uri="{FF2B5EF4-FFF2-40B4-BE49-F238E27FC236}">
                <a16:creationId xmlns:a16="http://schemas.microsoft.com/office/drawing/2014/main" id="{639A0363-00DD-C337-2699-8DFF19091A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1bf8d60a4_0_0:notes">
            <a:extLst>
              <a:ext uri="{FF2B5EF4-FFF2-40B4-BE49-F238E27FC236}">
                <a16:creationId xmlns:a16="http://schemas.microsoft.com/office/drawing/2014/main" id="{48026F2E-7EB0-39E7-55E9-B75BFB1BD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0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0f41e1924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0f41e1924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d1bf8d60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d1bf8d60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d1bf8d60a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d1bf8d60a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0f41e1924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0f41e1924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0f41e19245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0f41e1924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9" name="Google Shape;8689;g25b3facc1b9_0_17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0" name="Google Shape;8690;g25b3facc1b9_0_17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159D87E4-091B-E2E5-C613-A320818BC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f41e19245_0_0:notes">
            <a:extLst>
              <a:ext uri="{FF2B5EF4-FFF2-40B4-BE49-F238E27FC236}">
                <a16:creationId xmlns:a16="http://schemas.microsoft.com/office/drawing/2014/main" id="{1597307E-D991-7A1E-27C1-C1C36D522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f41e19245_0_0:notes">
            <a:extLst>
              <a:ext uri="{FF2B5EF4-FFF2-40B4-BE49-F238E27FC236}">
                <a16:creationId xmlns:a16="http://schemas.microsoft.com/office/drawing/2014/main" id="{9BE6327D-43FC-C6F3-B30B-71A7B4BBD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92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>
          <a:extLst>
            <a:ext uri="{FF2B5EF4-FFF2-40B4-BE49-F238E27FC236}">
              <a16:creationId xmlns:a16="http://schemas.microsoft.com/office/drawing/2014/main" id="{BABAA2E1-4245-CEAA-AEEA-D807D9A94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f41e19245_0_19:notes">
            <a:extLst>
              <a:ext uri="{FF2B5EF4-FFF2-40B4-BE49-F238E27FC236}">
                <a16:creationId xmlns:a16="http://schemas.microsoft.com/office/drawing/2014/main" id="{42D833F4-CA32-6257-C2C8-FD042714A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f41e19245_0_19:notes">
            <a:extLst>
              <a:ext uri="{FF2B5EF4-FFF2-40B4-BE49-F238E27FC236}">
                <a16:creationId xmlns:a16="http://schemas.microsoft.com/office/drawing/2014/main" id="{5DBDAC72-DC18-24DD-6631-553655CFD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1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4214" y="-1094717"/>
            <a:ext cx="4422119" cy="5904184"/>
            <a:chOff x="-1994214" y="-1094717"/>
            <a:chExt cx="4422119" cy="5904184"/>
          </a:xfrm>
        </p:grpSpPr>
        <p:sp>
          <p:nvSpPr>
            <p:cNvPr id="10" name="Google Shape;10;p2"/>
            <p:cNvSpPr/>
            <p:nvPr/>
          </p:nvSpPr>
          <p:spPr>
            <a:xfrm>
              <a:off x="-497999" y="-1094717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994214" y="1578727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898319" y="-628048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25400" y="1064525"/>
            <a:ext cx="4305900" cy="2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25400" y="3603200"/>
            <a:ext cx="430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94400" y="4079000"/>
            <a:ext cx="150451" cy="512600"/>
            <a:chOff x="2990775" y="3601075"/>
            <a:chExt cx="150451" cy="512600"/>
          </a:xfrm>
        </p:grpSpPr>
        <p:sp>
          <p:nvSpPr>
            <p:cNvPr id="16" name="Google Shape;16;p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>
            <a:off x="-2862195" y="-3214875"/>
            <a:ext cx="14481626" cy="9308640"/>
            <a:chOff x="-2862195" y="-3214875"/>
            <a:chExt cx="14481626" cy="9308640"/>
          </a:xfrm>
        </p:grpSpPr>
        <p:sp>
          <p:nvSpPr>
            <p:cNvPr id="112" name="Google Shape;112;p13"/>
            <p:cNvSpPr/>
            <p:nvPr/>
          </p:nvSpPr>
          <p:spPr>
            <a:xfrm rot="-3209702">
              <a:off x="-1140626" y="3393891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-7592370">
              <a:off x="6187380" y="-1942676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3230172">
              <a:off x="-2426208" y="-249051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121992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489107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3"/>
          </p:nvPr>
        </p:nvSpPr>
        <p:spPr>
          <a:xfrm>
            <a:off x="121992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489107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2259125" y="1303900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6" hasCustomPrompt="1"/>
          </p:nvPr>
        </p:nvSpPr>
        <p:spPr>
          <a:xfrm>
            <a:off x="2259126" y="2915396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5930276" y="1303900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8" hasCustomPrompt="1"/>
          </p:nvPr>
        </p:nvSpPr>
        <p:spPr>
          <a:xfrm>
            <a:off x="5930276" y="2915396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1219925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4891078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1219925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4891078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 rot="-5400000">
            <a:off x="149829" y="2747811"/>
            <a:ext cx="604586" cy="572671"/>
            <a:chOff x="5397450" y="983750"/>
            <a:chExt cx="780917" cy="739694"/>
          </a:xfrm>
        </p:grpSpPr>
        <p:sp>
          <p:nvSpPr>
            <p:cNvPr id="130" name="Google Shape;130;p1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-1913650" y="-1963084"/>
            <a:ext cx="13650894" cy="8587844"/>
            <a:chOff x="-1913650" y="-1963084"/>
            <a:chExt cx="13650894" cy="8587844"/>
          </a:xfrm>
        </p:grpSpPr>
        <p:sp>
          <p:nvSpPr>
            <p:cNvPr id="153" name="Google Shape;153;p16"/>
            <p:cNvSpPr/>
            <p:nvPr/>
          </p:nvSpPr>
          <p:spPr>
            <a:xfrm rot="-1931512">
              <a:off x="-1629459" y="353881"/>
              <a:ext cx="2925936" cy="191117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 rot="-8100000" flipH="1">
              <a:off x="6200655" y="-729099"/>
              <a:ext cx="4988377" cy="3616833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-8571088">
              <a:off x="-453041" y="2157603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6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-1305702">
            <a:off x="7275832" y="1256891"/>
            <a:ext cx="2925962" cy="1911192"/>
          </a:xfrm>
          <a:custGeom>
            <a:avLst/>
            <a:gdLst/>
            <a:ahLst/>
            <a:cxnLst/>
            <a:rect l="l" t="t" r="r" b="b"/>
            <a:pathLst>
              <a:path w="37011" h="24175" extrusionOk="0">
                <a:moveTo>
                  <a:pt x="8897" y="1"/>
                </a:moveTo>
                <a:cubicBezTo>
                  <a:pt x="8691" y="1"/>
                  <a:pt x="8486" y="7"/>
                  <a:pt x="8282" y="20"/>
                </a:cubicBezTo>
                <a:cubicBezTo>
                  <a:pt x="4908" y="233"/>
                  <a:pt x="2979" y="1913"/>
                  <a:pt x="2031" y="4227"/>
                </a:cubicBezTo>
                <a:cubicBezTo>
                  <a:pt x="1" y="9184"/>
                  <a:pt x="1614" y="16232"/>
                  <a:pt x="5384" y="19946"/>
                </a:cubicBezTo>
                <a:cubicBezTo>
                  <a:pt x="8151" y="22666"/>
                  <a:pt x="11185" y="23495"/>
                  <a:pt x="14419" y="23495"/>
                </a:cubicBezTo>
                <a:cubicBezTo>
                  <a:pt x="16530" y="23495"/>
                  <a:pt x="18725" y="23142"/>
                  <a:pt x="20987" y="22732"/>
                </a:cubicBezTo>
                <a:cubicBezTo>
                  <a:pt x="22054" y="22538"/>
                  <a:pt x="23124" y="22437"/>
                  <a:pt x="24193" y="22437"/>
                </a:cubicBezTo>
                <a:cubicBezTo>
                  <a:pt x="25249" y="22437"/>
                  <a:pt x="26304" y="22535"/>
                  <a:pt x="27355" y="22737"/>
                </a:cubicBezTo>
                <a:cubicBezTo>
                  <a:pt x="29000" y="23055"/>
                  <a:pt x="30704" y="24174"/>
                  <a:pt x="32427" y="24174"/>
                </a:cubicBezTo>
                <a:cubicBezTo>
                  <a:pt x="32793" y="24174"/>
                  <a:pt x="33159" y="24124"/>
                  <a:pt x="33525" y="24005"/>
                </a:cubicBezTo>
                <a:cubicBezTo>
                  <a:pt x="34459" y="23701"/>
                  <a:pt x="35195" y="22940"/>
                  <a:pt x="35656" y="22077"/>
                </a:cubicBezTo>
                <a:cubicBezTo>
                  <a:pt x="37011" y="19540"/>
                  <a:pt x="36869" y="16262"/>
                  <a:pt x="35276" y="13867"/>
                </a:cubicBezTo>
                <a:cubicBezTo>
                  <a:pt x="33581" y="11320"/>
                  <a:pt x="30797" y="10910"/>
                  <a:pt x="27964" y="10910"/>
                </a:cubicBezTo>
                <a:cubicBezTo>
                  <a:pt x="26618" y="10910"/>
                  <a:pt x="25261" y="11003"/>
                  <a:pt x="24003" y="11003"/>
                </a:cubicBezTo>
                <a:cubicBezTo>
                  <a:pt x="23811" y="11003"/>
                  <a:pt x="23620" y="11000"/>
                  <a:pt x="23433" y="10995"/>
                </a:cubicBezTo>
                <a:cubicBezTo>
                  <a:pt x="20531" y="10919"/>
                  <a:pt x="18678" y="7540"/>
                  <a:pt x="17684" y="5257"/>
                </a:cubicBezTo>
                <a:cubicBezTo>
                  <a:pt x="16231" y="1928"/>
                  <a:pt x="12448" y="1"/>
                  <a:pt x="88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38100" dir="42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-2358030" y="-1775151"/>
            <a:ext cx="13610782" cy="8274286"/>
            <a:chOff x="-2358030" y="-1775151"/>
            <a:chExt cx="13610782" cy="8274286"/>
          </a:xfrm>
        </p:grpSpPr>
        <p:sp>
          <p:nvSpPr>
            <p:cNvPr id="161" name="Google Shape;161;p17"/>
            <p:cNvSpPr/>
            <p:nvPr/>
          </p:nvSpPr>
          <p:spPr>
            <a:xfrm rot="-9135207">
              <a:off x="5106598" y="3820525"/>
              <a:ext cx="2925908" cy="1911157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rot="-1887084">
              <a:off x="-1780898" y="-739462"/>
              <a:ext cx="4988235" cy="361673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 rot="-8571088">
              <a:off x="6075434" y="2031978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26400" y="3279200"/>
            <a:ext cx="5463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1226400" y="1378725"/>
            <a:ext cx="54633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9"/>
          <p:cNvGrpSpPr/>
          <p:nvPr/>
        </p:nvGrpSpPr>
        <p:grpSpPr>
          <a:xfrm>
            <a:off x="-749501" y="-1311580"/>
            <a:ext cx="11337446" cy="7644465"/>
            <a:chOff x="-749501" y="-1311580"/>
            <a:chExt cx="11337446" cy="7644465"/>
          </a:xfrm>
        </p:grpSpPr>
        <p:sp>
          <p:nvSpPr>
            <p:cNvPr id="171" name="Google Shape;171;p19"/>
            <p:cNvSpPr/>
            <p:nvPr/>
          </p:nvSpPr>
          <p:spPr>
            <a:xfrm>
              <a:off x="-749501" y="310214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7337388" y="1713051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347119" y="-1311580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4686225" y="1813775"/>
            <a:ext cx="31092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1348600" y="1813775"/>
            <a:ext cx="31092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0"/>
          <p:cNvGrpSpPr/>
          <p:nvPr/>
        </p:nvGrpSpPr>
        <p:grpSpPr>
          <a:xfrm>
            <a:off x="-1605488" y="-1074077"/>
            <a:ext cx="13370069" cy="7426979"/>
            <a:chOff x="-1605488" y="-1074077"/>
            <a:chExt cx="13370069" cy="7426979"/>
          </a:xfrm>
        </p:grpSpPr>
        <p:sp>
          <p:nvSpPr>
            <p:cNvPr id="180" name="Google Shape;180;p20"/>
            <p:cNvSpPr/>
            <p:nvPr/>
          </p:nvSpPr>
          <p:spPr>
            <a:xfrm rot="-4804138">
              <a:off x="-1888196" y="-113816"/>
              <a:ext cx="4988263" cy="3616751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3209702" flipH="1">
              <a:off x="-1080810" y="3653029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 rot="3230172" flipH="1">
              <a:off x="6716464" y="1605499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13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032475" y="1683400"/>
            <a:ext cx="259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032475" y="2294300"/>
            <a:ext cx="25992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20"/>
          <p:cNvGrpSpPr/>
          <p:nvPr/>
        </p:nvGrpSpPr>
        <p:grpSpPr>
          <a:xfrm rot="10800000">
            <a:off x="8346416" y="4086340"/>
            <a:ext cx="604586" cy="572671"/>
            <a:chOff x="5397450" y="983750"/>
            <a:chExt cx="780917" cy="739694"/>
          </a:xfrm>
        </p:grpSpPr>
        <p:sp>
          <p:nvSpPr>
            <p:cNvPr id="187" name="Google Shape;187;p20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1"/>
          <p:cNvGrpSpPr/>
          <p:nvPr/>
        </p:nvGrpSpPr>
        <p:grpSpPr>
          <a:xfrm>
            <a:off x="-749501" y="-1311580"/>
            <a:ext cx="11337446" cy="7644465"/>
            <a:chOff x="-749501" y="-1311580"/>
            <a:chExt cx="11337446" cy="7644465"/>
          </a:xfrm>
        </p:grpSpPr>
        <p:sp>
          <p:nvSpPr>
            <p:cNvPr id="192" name="Google Shape;192;p21"/>
            <p:cNvSpPr/>
            <p:nvPr/>
          </p:nvSpPr>
          <p:spPr>
            <a:xfrm flipH="1">
              <a:off x="6648634" y="310214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flipH="1">
              <a:off x="-424849" y="1713051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flipH="1">
              <a:off x="-749501" y="-1311580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1947450" y="1881600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2"/>
          </p:nvPr>
        </p:nvSpPr>
        <p:spPr>
          <a:xfrm>
            <a:off x="1947450" y="352657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3"/>
          </p:nvPr>
        </p:nvSpPr>
        <p:spPr>
          <a:xfrm>
            <a:off x="3853200" y="1395275"/>
            <a:ext cx="14376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4"/>
          </p:nvPr>
        </p:nvSpPr>
        <p:spPr>
          <a:xfrm>
            <a:off x="3853200" y="3076300"/>
            <a:ext cx="14376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-2862195" y="-3214875"/>
            <a:ext cx="14481626" cy="9308640"/>
            <a:chOff x="-2862195" y="-3214875"/>
            <a:chExt cx="14481626" cy="9308640"/>
          </a:xfrm>
        </p:grpSpPr>
        <p:sp>
          <p:nvSpPr>
            <p:cNvPr id="203" name="Google Shape;203;p22"/>
            <p:cNvSpPr/>
            <p:nvPr/>
          </p:nvSpPr>
          <p:spPr>
            <a:xfrm rot="3209702" flipH="1">
              <a:off x="6972065" y="3393891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rot="7592370" flipH="1">
              <a:off x="-2418443" y="-1942676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 rot="3230172" flipH="1">
              <a:off x="6571314" y="-249051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1"/>
          </p:nvPr>
        </p:nvSpPr>
        <p:spPr>
          <a:xfrm>
            <a:off x="937700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2"/>
          </p:nvPr>
        </p:nvSpPr>
        <p:spPr>
          <a:xfrm>
            <a:off x="3484422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3"/>
          </p:nvPr>
        </p:nvSpPr>
        <p:spPr>
          <a:xfrm>
            <a:off x="6031150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4"/>
          </p:nvPr>
        </p:nvSpPr>
        <p:spPr>
          <a:xfrm>
            <a:off x="937700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5"/>
          </p:nvPr>
        </p:nvSpPr>
        <p:spPr>
          <a:xfrm>
            <a:off x="3484422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6"/>
          </p:nvPr>
        </p:nvSpPr>
        <p:spPr>
          <a:xfrm>
            <a:off x="6031150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3"/>
          <p:cNvGrpSpPr/>
          <p:nvPr/>
        </p:nvGrpSpPr>
        <p:grpSpPr>
          <a:xfrm>
            <a:off x="-749501" y="-1311580"/>
            <a:ext cx="11337446" cy="7644465"/>
            <a:chOff x="-749501" y="-1311580"/>
            <a:chExt cx="11337446" cy="7644465"/>
          </a:xfrm>
        </p:grpSpPr>
        <p:sp>
          <p:nvSpPr>
            <p:cNvPr id="216" name="Google Shape;216;p23"/>
            <p:cNvSpPr/>
            <p:nvPr/>
          </p:nvSpPr>
          <p:spPr>
            <a:xfrm flipH="1">
              <a:off x="6648634" y="310214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 flipH="1">
              <a:off x="-424849" y="1713051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 flipH="1">
              <a:off x="-749501" y="-1311580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3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>
            <a:off x="8423991" y="1984990"/>
            <a:ext cx="604586" cy="572671"/>
            <a:chOff x="5397450" y="983750"/>
            <a:chExt cx="780917" cy="739694"/>
          </a:xfrm>
        </p:grpSpPr>
        <p:sp>
          <p:nvSpPr>
            <p:cNvPr id="228" name="Google Shape;228;p2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80675" y="2043300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280675" y="3635850"/>
            <a:ext cx="4124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4"/>
          <p:cNvGrpSpPr/>
          <p:nvPr/>
        </p:nvGrpSpPr>
        <p:grpSpPr>
          <a:xfrm>
            <a:off x="-2015706" y="-798705"/>
            <a:ext cx="13299397" cy="7636282"/>
            <a:chOff x="-2015706" y="-798705"/>
            <a:chExt cx="13299397" cy="7636282"/>
          </a:xfrm>
        </p:grpSpPr>
        <p:sp>
          <p:nvSpPr>
            <p:cNvPr id="233" name="Google Shape;233;p24"/>
            <p:cNvSpPr/>
            <p:nvPr/>
          </p:nvSpPr>
          <p:spPr>
            <a:xfrm rot="-1393865">
              <a:off x="6183580" y="2644829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rot="728275">
              <a:off x="-1164058" y="1758656"/>
              <a:ext cx="4240817" cy="3633913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flipH="1">
              <a:off x="-2015706" y="-79870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4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1967648" y="2166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5198152" y="2166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1967648" y="3650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5198152" y="3650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1967648" y="1962583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5198150" y="1962583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7"/>
          </p:nvPr>
        </p:nvSpPr>
        <p:spPr>
          <a:xfrm>
            <a:off x="1967648" y="3446708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8"/>
          </p:nvPr>
        </p:nvSpPr>
        <p:spPr>
          <a:xfrm>
            <a:off x="5198150" y="3446708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6" name="Google Shape;246;p24"/>
          <p:cNvGrpSpPr/>
          <p:nvPr/>
        </p:nvGrpSpPr>
        <p:grpSpPr>
          <a:xfrm rot="5400000">
            <a:off x="8611850" y="715650"/>
            <a:ext cx="150451" cy="512600"/>
            <a:chOff x="2990775" y="3601075"/>
            <a:chExt cx="150451" cy="512600"/>
          </a:xfrm>
        </p:grpSpPr>
        <p:sp>
          <p:nvSpPr>
            <p:cNvPr id="247" name="Google Shape;247;p2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1605488" y="-1074077"/>
            <a:ext cx="13370069" cy="7426979"/>
            <a:chOff x="-1605488" y="-1074077"/>
            <a:chExt cx="13370069" cy="7426979"/>
          </a:xfrm>
        </p:grpSpPr>
        <p:sp>
          <p:nvSpPr>
            <p:cNvPr id="259" name="Google Shape;259;p25"/>
            <p:cNvSpPr/>
            <p:nvPr/>
          </p:nvSpPr>
          <p:spPr>
            <a:xfrm rot="-4804138">
              <a:off x="-1888196" y="-113816"/>
              <a:ext cx="4988263" cy="3616751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 rot="3209702" flipH="1">
              <a:off x="-1080810" y="3653029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 rot="3230172" flipH="1">
              <a:off x="6716464" y="1605499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13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5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1101175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3"/>
          </p:nvPr>
        </p:nvSpPr>
        <p:spPr>
          <a:xfrm>
            <a:off x="1101175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4"/>
          </p:nvPr>
        </p:nvSpPr>
        <p:spPr>
          <a:xfrm>
            <a:off x="3578947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5"/>
          </p:nvPr>
        </p:nvSpPr>
        <p:spPr>
          <a:xfrm>
            <a:off x="6056725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6"/>
          </p:nvPr>
        </p:nvSpPr>
        <p:spPr>
          <a:xfrm>
            <a:off x="6056725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7"/>
          </p:nvPr>
        </p:nvSpPr>
        <p:spPr>
          <a:xfrm>
            <a:off x="1101175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8"/>
          </p:nvPr>
        </p:nvSpPr>
        <p:spPr>
          <a:xfrm>
            <a:off x="3578947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9"/>
          </p:nvPr>
        </p:nvSpPr>
        <p:spPr>
          <a:xfrm>
            <a:off x="1101175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3"/>
          </p:nvPr>
        </p:nvSpPr>
        <p:spPr>
          <a:xfrm>
            <a:off x="3578947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14"/>
          </p:nvPr>
        </p:nvSpPr>
        <p:spPr>
          <a:xfrm>
            <a:off x="6056725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5"/>
          </p:nvPr>
        </p:nvSpPr>
        <p:spPr>
          <a:xfrm>
            <a:off x="6056725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72650" y="1174812"/>
            <a:ext cx="8955926" cy="1824748"/>
            <a:chOff x="72650" y="1174813"/>
            <a:chExt cx="8955926" cy="1824748"/>
          </a:xfrm>
        </p:grpSpPr>
        <p:grpSp>
          <p:nvGrpSpPr>
            <p:cNvPr id="277" name="Google Shape;277;p25"/>
            <p:cNvGrpSpPr/>
            <p:nvPr/>
          </p:nvGrpSpPr>
          <p:grpSpPr>
            <a:xfrm rot="10800000">
              <a:off x="8423991" y="2426890"/>
              <a:ext cx="604586" cy="572671"/>
              <a:chOff x="5397450" y="983750"/>
              <a:chExt cx="780917" cy="739694"/>
            </a:xfrm>
          </p:grpSpPr>
          <p:sp>
            <p:nvSpPr>
              <p:cNvPr id="278" name="Google Shape;278;p25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 rot="-5400000">
              <a:off x="46763" y="1200700"/>
              <a:ext cx="791469" cy="739694"/>
              <a:chOff x="8352525" y="3155950"/>
              <a:chExt cx="791469" cy="739694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 hasCustomPrompt="1"/>
          </p:nvPr>
        </p:nvSpPr>
        <p:spPr>
          <a:xfrm>
            <a:off x="1025400" y="912350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25400" y="1529681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title" idx="2" hasCustomPrompt="1"/>
          </p:nvPr>
        </p:nvSpPr>
        <p:spPr>
          <a:xfrm>
            <a:off x="1025400" y="2057651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3"/>
          </p:nvPr>
        </p:nvSpPr>
        <p:spPr>
          <a:xfrm>
            <a:off x="1025400" y="2675958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title" idx="4" hasCustomPrompt="1"/>
          </p:nvPr>
        </p:nvSpPr>
        <p:spPr>
          <a:xfrm>
            <a:off x="1025400" y="3202953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5"/>
          </p:nvPr>
        </p:nvSpPr>
        <p:spPr>
          <a:xfrm>
            <a:off x="1025400" y="3822252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7"/>
          <p:cNvGrpSpPr/>
          <p:nvPr/>
        </p:nvGrpSpPr>
        <p:grpSpPr>
          <a:xfrm>
            <a:off x="-1994214" y="-1094717"/>
            <a:ext cx="4422119" cy="5904184"/>
            <a:chOff x="-1994214" y="-1094717"/>
            <a:chExt cx="4422119" cy="5904184"/>
          </a:xfrm>
        </p:grpSpPr>
        <p:sp>
          <p:nvSpPr>
            <p:cNvPr id="294" name="Google Shape;294;p27"/>
            <p:cNvSpPr/>
            <p:nvPr/>
          </p:nvSpPr>
          <p:spPr>
            <a:xfrm>
              <a:off x="-497999" y="-1094717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-1994214" y="1578727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-1898319" y="-628048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7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020234" y="728100"/>
            <a:ext cx="3982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1020200" y="1770299"/>
            <a:ext cx="39828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1020250" y="3429825"/>
            <a:ext cx="393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,</a:t>
            </a:r>
            <a:r>
              <a:rPr lang="en" sz="1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endParaRPr sz="1000" b="1" u="sng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8"/>
          <p:cNvGrpSpPr/>
          <p:nvPr/>
        </p:nvGrpSpPr>
        <p:grpSpPr>
          <a:xfrm>
            <a:off x="-2409200" y="-1359278"/>
            <a:ext cx="5588006" cy="9205290"/>
            <a:chOff x="-2409200" y="-1359278"/>
            <a:chExt cx="5588006" cy="9205290"/>
          </a:xfrm>
        </p:grpSpPr>
        <p:sp>
          <p:nvSpPr>
            <p:cNvPr id="303" name="Google Shape;303;p28"/>
            <p:cNvSpPr/>
            <p:nvPr/>
          </p:nvSpPr>
          <p:spPr>
            <a:xfrm rot="5400000" flipH="1">
              <a:off x="-1123831" y="3543375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 rot="9406135">
              <a:off x="-1921320" y="-588372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8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8"/>
          <p:cNvGrpSpPr/>
          <p:nvPr/>
        </p:nvGrpSpPr>
        <p:grpSpPr>
          <a:xfrm>
            <a:off x="3582000" y="-1785527"/>
            <a:ext cx="7858008" cy="9619153"/>
            <a:chOff x="3582000" y="-1785527"/>
            <a:chExt cx="7858008" cy="9619153"/>
          </a:xfrm>
        </p:grpSpPr>
        <p:sp>
          <p:nvSpPr>
            <p:cNvPr id="307" name="Google Shape;307;p28"/>
            <p:cNvSpPr/>
            <p:nvPr/>
          </p:nvSpPr>
          <p:spPr>
            <a:xfrm rot="9406135">
              <a:off x="4069880" y="3640878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5400000" flipH="1">
              <a:off x="4545669" y="-1099750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rot="-8100000" flipH="1">
              <a:off x="6836609" y="3014536"/>
              <a:ext cx="4559520" cy="2012722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8"/>
          <p:cNvGrpSpPr/>
          <p:nvPr/>
        </p:nvGrpSpPr>
        <p:grpSpPr>
          <a:xfrm>
            <a:off x="343374" y="752700"/>
            <a:ext cx="8438645" cy="2656605"/>
            <a:chOff x="343374" y="752700"/>
            <a:chExt cx="8438645" cy="2656605"/>
          </a:xfrm>
        </p:grpSpPr>
        <p:grpSp>
          <p:nvGrpSpPr>
            <p:cNvPr id="311" name="Google Shape;311;p28"/>
            <p:cNvGrpSpPr/>
            <p:nvPr/>
          </p:nvGrpSpPr>
          <p:grpSpPr>
            <a:xfrm>
              <a:off x="7025425" y="752700"/>
              <a:ext cx="780917" cy="739694"/>
              <a:chOff x="5397450" y="983750"/>
              <a:chExt cx="780917" cy="739694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8"/>
            <p:cNvGrpSpPr/>
            <p:nvPr/>
          </p:nvGrpSpPr>
          <p:grpSpPr>
            <a:xfrm>
              <a:off x="7990550" y="1827200"/>
              <a:ext cx="791469" cy="739694"/>
              <a:chOff x="8352525" y="3155950"/>
              <a:chExt cx="791469" cy="739694"/>
            </a:xfrm>
          </p:grpSpPr>
          <p:sp>
            <p:nvSpPr>
              <p:cNvPr id="316" name="Google Shape;316;p28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8"/>
            <p:cNvGrpSpPr/>
            <p:nvPr/>
          </p:nvGrpSpPr>
          <p:grpSpPr>
            <a:xfrm rot="-5400000">
              <a:off x="322763" y="2649000"/>
              <a:ext cx="780917" cy="739694"/>
              <a:chOff x="5397450" y="983750"/>
              <a:chExt cx="780917" cy="739694"/>
            </a:xfrm>
          </p:grpSpPr>
          <p:sp>
            <p:nvSpPr>
              <p:cNvPr id="320" name="Google Shape;320;p28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8"/>
          <p:cNvGrpSpPr/>
          <p:nvPr/>
        </p:nvGrpSpPr>
        <p:grpSpPr>
          <a:xfrm>
            <a:off x="322775" y="1239450"/>
            <a:ext cx="8459250" cy="2798326"/>
            <a:chOff x="322775" y="1239450"/>
            <a:chExt cx="8459250" cy="2798326"/>
          </a:xfrm>
        </p:grpSpPr>
        <p:grpSp>
          <p:nvGrpSpPr>
            <p:cNvPr id="324" name="Google Shape;324;p28"/>
            <p:cNvGrpSpPr/>
            <p:nvPr/>
          </p:nvGrpSpPr>
          <p:grpSpPr>
            <a:xfrm rot="5400000">
              <a:off x="8450500" y="1058375"/>
              <a:ext cx="150451" cy="512600"/>
              <a:chOff x="2990775" y="3601075"/>
              <a:chExt cx="150451" cy="512600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2990775" y="4059117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6"/>
                      <a:pt x="539" y="1076"/>
                    </a:cubicBezTo>
                    <a:cubicBezTo>
                      <a:pt x="838" y="1076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2990775" y="3944480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2990775" y="3830096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39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39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2990775" y="3715712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7"/>
                      <a:pt x="539" y="1077"/>
                    </a:cubicBezTo>
                    <a:cubicBezTo>
                      <a:pt x="838" y="1077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2990775" y="3601075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43"/>
                      <a:pt x="239" y="1082"/>
                      <a:pt x="539" y="1082"/>
                    </a:cubicBezTo>
                    <a:cubicBezTo>
                      <a:pt x="838" y="1082"/>
                      <a:pt x="1082" y="843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3085908" y="4059117"/>
                <a:ext cx="5476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7" extrusionOk="0">
                    <a:moveTo>
                      <a:pt x="543" y="1"/>
                    </a:moveTo>
                    <a:cubicBezTo>
                      <a:pt x="244" y="1"/>
                      <a:pt x="0" y="239"/>
                      <a:pt x="0" y="539"/>
                    </a:cubicBezTo>
                    <a:cubicBezTo>
                      <a:pt x="0" y="838"/>
                      <a:pt x="244" y="1076"/>
                      <a:pt x="543" y="1076"/>
                    </a:cubicBezTo>
                    <a:cubicBezTo>
                      <a:pt x="843" y="1076"/>
                      <a:pt x="1081" y="838"/>
                      <a:pt x="1081" y="539"/>
                    </a:cubicBezTo>
                    <a:cubicBezTo>
                      <a:pt x="1081" y="239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3085908" y="3944480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38"/>
                      <a:pt x="244" y="1082"/>
                      <a:pt x="543" y="1082"/>
                    </a:cubicBezTo>
                    <a:cubicBezTo>
                      <a:pt x="843" y="1082"/>
                      <a:pt x="1081" y="838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085655" y="3830096"/>
                <a:ext cx="5557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82" extrusionOk="0">
                    <a:moveTo>
                      <a:pt x="547" y="1"/>
                    </a:moveTo>
                    <a:cubicBezTo>
                      <a:pt x="544" y="1"/>
                      <a:pt x="541" y="1"/>
                      <a:pt x="538" y="1"/>
                    </a:cubicBezTo>
                    <a:cubicBezTo>
                      <a:pt x="239" y="6"/>
                      <a:pt x="0" y="255"/>
                      <a:pt x="5" y="554"/>
                    </a:cubicBezTo>
                    <a:cubicBezTo>
                      <a:pt x="15" y="845"/>
                      <a:pt x="254" y="1082"/>
                      <a:pt x="549" y="1082"/>
                    </a:cubicBezTo>
                    <a:cubicBezTo>
                      <a:pt x="552" y="1082"/>
                      <a:pt x="555" y="1082"/>
                      <a:pt x="558" y="1082"/>
                    </a:cubicBezTo>
                    <a:cubicBezTo>
                      <a:pt x="858" y="1077"/>
                      <a:pt x="1096" y="828"/>
                      <a:pt x="1086" y="529"/>
                    </a:cubicBezTo>
                    <a:cubicBezTo>
                      <a:pt x="1081" y="232"/>
                      <a:pt x="838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085655" y="3715712"/>
                <a:ext cx="5557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77" extrusionOk="0">
                    <a:moveTo>
                      <a:pt x="545" y="1"/>
                    </a:moveTo>
                    <a:cubicBezTo>
                      <a:pt x="254" y="1"/>
                      <a:pt x="15" y="230"/>
                      <a:pt x="5" y="524"/>
                    </a:cubicBezTo>
                    <a:cubicBezTo>
                      <a:pt x="0" y="823"/>
                      <a:pt x="234" y="1072"/>
                      <a:pt x="533" y="1077"/>
                    </a:cubicBezTo>
                    <a:cubicBezTo>
                      <a:pt x="539" y="1077"/>
                      <a:pt x="545" y="1077"/>
                      <a:pt x="552" y="1077"/>
                    </a:cubicBezTo>
                    <a:cubicBezTo>
                      <a:pt x="843" y="1077"/>
                      <a:pt x="1081" y="847"/>
                      <a:pt x="1086" y="554"/>
                    </a:cubicBezTo>
                    <a:cubicBezTo>
                      <a:pt x="1096" y="255"/>
                      <a:pt x="863" y="6"/>
                      <a:pt x="563" y="1"/>
                    </a:cubicBezTo>
                    <a:cubicBezTo>
                      <a:pt x="557" y="1"/>
                      <a:pt x="551" y="1"/>
                      <a:pt x="5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3085908" y="3601075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43"/>
                      <a:pt x="244" y="1082"/>
                      <a:pt x="543" y="1082"/>
                    </a:cubicBezTo>
                    <a:cubicBezTo>
                      <a:pt x="843" y="1082"/>
                      <a:pt x="1081" y="843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28"/>
            <p:cNvGrpSpPr/>
            <p:nvPr/>
          </p:nvGrpSpPr>
          <p:grpSpPr>
            <a:xfrm rot="5400000">
              <a:off x="503850" y="3706250"/>
              <a:ext cx="150451" cy="512600"/>
              <a:chOff x="2990775" y="3601075"/>
              <a:chExt cx="150451" cy="512600"/>
            </a:xfrm>
          </p:grpSpPr>
          <p:sp>
            <p:nvSpPr>
              <p:cNvPr id="336" name="Google Shape;336;p28"/>
              <p:cNvSpPr/>
              <p:nvPr/>
            </p:nvSpPr>
            <p:spPr>
              <a:xfrm>
                <a:off x="2990775" y="4059117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6"/>
                      <a:pt x="539" y="1076"/>
                    </a:cubicBezTo>
                    <a:cubicBezTo>
                      <a:pt x="838" y="1076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2990775" y="3944480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2990775" y="3830096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39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39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2990775" y="3715712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7"/>
                      <a:pt x="539" y="1077"/>
                    </a:cubicBezTo>
                    <a:cubicBezTo>
                      <a:pt x="838" y="1077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2990775" y="3601075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43"/>
                      <a:pt x="239" y="1082"/>
                      <a:pt x="539" y="1082"/>
                    </a:cubicBezTo>
                    <a:cubicBezTo>
                      <a:pt x="838" y="1082"/>
                      <a:pt x="1082" y="843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3085908" y="4059117"/>
                <a:ext cx="5476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7" extrusionOk="0">
                    <a:moveTo>
                      <a:pt x="543" y="1"/>
                    </a:moveTo>
                    <a:cubicBezTo>
                      <a:pt x="244" y="1"/>
                      <a:pt x="0" y="239"/>
                      <a:pt x="0" y="539"/>
                    </a:cubicBezTo>
                    <a:cubicBezTo>
                      <a:pt x="0" y="838"/>
                      <a:pt x="244" y="1076"/>
                      <a:pt x="543" y="1076"/>
                    </a:cubicBezTo>
                    <a:cubicBezTo>
                      <a:pt x="843" y="1076"/>
                      <a:pt x="1081" y="838"/>
                      <a:pt x="1081" y="539"/>
                    </a:cubicBezTo>
                    <a:cubicBezTo>
                      <a:pt x="1081" y="239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3085908" y="3944480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38"/>
                      <a:pt x="244" y="1082"/>
                      <a:pt x="543" y="1082"/>
                    </a:cubicBezTo>
                    <a:cubicBezTo>
                      <a:pt x="843" y="1082"/>
                      <a:pt x="1081" y="838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3085655" y="3830096"/>
                <a:ext cx="5557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82" extrusionOk="0">
                    <a:moveTo>
                      <a:pt x="547" y="1"/>
                    </a:moveTo>
                    <a:cubicBezTo>
                      <a:pt x="544" y="1"/>
                      <a:pt x="541" y="1"/>
                      <a:pt x="538" y="1"/>
                    </a:cubicBezTo>
                    <a:cubicBezTo>
                      <a:pt x="239" y="6"/>
                      <a:pt x="0" y="255"/>
                      <a:pt x="5" y="554"/>
                    </a:cubicBezTo>
                    <a:cubicBezTo>
                      <a:pt x="15" y="845"/>
                      <a:pt x="254" y="1082"/>
                      <a:pt x="549" y="1082"/>
                    </a:cubicBezTo>
                    <a:cubicBezTo>
                      <a:pt x="552" y="1082"/>
                      <a:pt x="555" y="1082"/>
                      <a:pt x="558" y="1082"/>
                    </a:cubicBezTo>
                    <a:cubicBezTo>
                      <a:pt x="858" y="1077"/>
                      <a:pt x="1096" y="828"/>
                      <a:pt x="1086" y="529"/>
                    </a:cubicBezTo>
                    <a:cubicBezTo>
                      <a:pt x="1081" y="232"/>
                      <a:pt x="838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3085655" y="3715712"/>
                <a:ext cx="5557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77" extrusionOk="0">
                    <a:moveTo>
                      <a:pt x="545" y="1"/>
                    </a:moveTo>
                    <a:cubicBezTo>
                      <a:pt x="254" y="1"/>
                      <a:pt x="15" y="230"/>
                      <a:pt x="5" y="524"/>
                    </a:cubicBezTo>
                    <a:cubicBezTo>
                      <a:pt x="0" y="823"/>
                      <a:pt x="234" y="1072"/>
                      <a:pt x="533" y="1077"/>
                    </a:cubicBezTo>
                    <a:cubicBezTo>
                      <a:pt x="539" y="1077"/>
                      <a:pt x="545" y="1077"/>
                      <a:pt x="552" y="1077"/>
                    </a:cubicBezTo>
                    <a:cubicBezTo>
                      <a:pt x="843" y="1077"/>
                      <a:pt x="1081" y="847"/>
                      <a:pt x="1086" y="554"/>
                    </a:cubicBezTo>
                    <a:cubicBezTo>
                      <a:pt x="1096" y="255"/>
                      <a:pt x="863" y="6"/>
                      <a:pt x="563" y="1"/>
                    </a:cubicBezTo>
                    <a:cubicBezTo>
                      <a:pt x="557" y="1"/>
                      <a:pt x="551" y="1"/>
                      <a:pt x="5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3085908" y="3601075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43"/>
                      <a:pt x="244" y="1082"/>
                      <a:pt x="543" y="1082"/>
                    </a:cubicBezTo>
                    <a:cubicBezTo>
                      <a:pt x="843" y="1082"/>
                      <a:pt x="1081" y="843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9"/>
          <p:cNvGrpSpPr/>
          <p:nvPr/>
        </p:nvGrpSpPr>
        <p:grpSpPr>
          <a:xfrm>
            <a:off x="-1286628" y="-2006477"/>
            <a:ext cx="13147933" cy="8140478"/>
            <a:chOff x="-1286628" y="-2006477"/>
            <a:chExt cx="13147933" cy="8140478"/>
          </a:xfrm>
        </p:grpSpPr>
        <p:sp>
          <p:nvSpPr>
            <p:cNvPr id="348" name="Google Shape;348;p29"/>
            <p:cNvSpPr/>
            <p:nvPr/>
          </p:nvSpPr>
          <p:spPr>
            <a:xfrm rot="1393865" flipH="1">
              <a:off x="2191780" y="-123557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5400000">
              <a:off x="-1972406" y="1831364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 rot="-7958820">
              <a:off x="7296844" y="510948"/>
              <a:ext cx="4559509" cy="2012717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9"/>
          <p:cNvGrpSpPr/>
          <p:nvPr/>
        </p:nvGrpSpPr>
        <p:grpSpPr>
          <a:xfrm rot="5400000">
            <a:off x="8524150" y="3694875"/>
            <a:ext cx="150451" cy="512600"/>
            <a:chOff x="2990775" y="3601075"/>
            <a:chExt cx="150451" cy="512600"/>
          </a:xfrm>
        </p:grpSpPr>
        <p:sp>
          <p:nvSpPr>
            <p:cNvPr id="353" name="Google Shape;353;p29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151949" y="953064"/>
            <a:ext cx="8791545" cy="1018955"/>
            <a:chOff x="151949" y="953064"/>
            <a:chExt cx="8791545" cy="1018955"/>
          </a:xfrm>
        </p:grpSpPr>
        <p:grpSp>
          <p:nvGrpSpPr>
            <p:cNvPr id="364" name="Google Shape;364;p29"/>
            <p:cNvGrpSpPr/>
            <p:nvPr/>
          </p:nvGrpSpPr>
          <p:grpSpPr>
            <a:xfrm rot="-5400000">
              <a:off x="131337" y="973675"/>
              <a:ext cx="780917" cy="739694"/>
              <a:chOff x="5397450" y="983750"/>
              <a:chExt cx="780917" cy="739694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29"/>
            <p:cNvGrpSpPr/>
            <p:nvPr/>
          </p:nvGrpSpPr>
          <p:grpSpPr>
            <a:xfrm>
              <a:off x="8152025" y="1232325"/>
              <a:ext cx="791469" cy="739694"/>
              <a:chOff x="8352525" y="3155950"/>
              <a:chExt cx="791469" cy="739694"/>
            </a:xfrm>
          </p:grpSpPr>
          <p:sp>
            <p:nvSpPr>
              <p:cNvPr id="369" name="Google Shape;369;p29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059749" y="-1271503"/>
            <a:ext cx="11057893" cy="7801788"/>
            <a:chOff x="-1059749" y="-1271503"/>
            <a:chExt cx="11057893" cy="7801788"/>
          </a:xfrm>
        </p:grpSpPr>
        <p:sp>
          <p:nvSpPr>
            <p:cNvPr id="49" name="Google Shape;49;p5"/>
            <p:cNvSpPr/>
            <p:nvPr/>
          </p:nvSpPr>
          <p:spPr>
            <a:xfrm rot="-1931512">
              <a:off x="6788016" y="1267256"/>
              <a:ext cx="2925936" cy="191117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-10438491">
              <a:off x="4342883" y="-1019695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-8571088">
              <a:off x="-494541" y="2063128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0058" y="270117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543450" y="270117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040058" y="2306375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1543450" y="2306375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0800000">
            <a:off x="186891" y="1909265"/>
            <a:ext cx="604586" cy="572671"/>
            <a:chOff x="5397450" y="983750"/>
            <a:chExt cx="780917" cy="739694"/>
          </a:xfrm>
        </p:grpSpPr>
        <p:sp>
          <p:nvSpPr>
            <p:cNvPr id="59" name="Google Shape;59;p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 rot="5400000">
            <a:off x="413963" y="688100"/>
            <a:ext cx="150451" cy="512600"/>
            <a:chOff x="2990775" y="3601075"/>
            <a:chExt cx="150451" cy="512600"/>
          </a:xfrm>
        </p:grpSpPr>
        <p:sp>
          <p:nvSpPr>
            <p:cNvPr id="63" name="Google Shape;63;p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"/>
          <p:cNvGrpSpPr/>
          <p:nvPr/>
        </p:nvGrpSpPr>
        <p:grpSpPr>
          <a:xfrm>
            <a:off x="-1059749" y="-1271503"/>
            <a:ext cx="11057893" cy="7801788"/>
            <a:chOff x="-1059749" y="-1271503"/>
            <a:chExt cx="11057893" cy="7801788"/>
          </a:xfrm>
        </p:grpSpPr>
        <p:sp>
          <p:nvSpPr>
            <p:cNvPr id="75" name="Google Shape;75;p6"/>
            <p:cNvSpPr/>
            <p:nvPr/>
          </p:nvSpPr>
          <p:spPr>
            <a:xfrm rot="-1931512">
              <a:off x="6788016" y="1267256"/>
              <a:ext cx="2925936" cy="191117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0438491">
              <a:off x="4342883" y="-1019695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8571088">
              <a:off x="-494541" y="2063128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6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6"/>
          <p:cNvGrpSpPr/>
          <p:nvPr/>
        </p:nvGrpSpPr>
        <p:grpSpPr>
          <a:xfrm rot="10800000">
            <a:off x="52691" y="1079840"/>
            <a:ext cx="604586" cy="572671"/>
            <a:chOff x="5397450" y="983750"/>
            <a:chExt cx="780917" cy="739694"/>
          </a:xfrm>
        </p:grpSpPr>
        <p:sp>
          <p:nvSpPr>
            <p:cNvPr id="81" name="Google Shape;81;p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560883" y="-2479486"/>
            <a:ext cx="11426526" cy="8740045"/>
            <a:chOff x="-560883" y="-2479486"/>
            <a:chExt cx="11426526" cy="8740045"/>
          </a:xfrm>
        </p:grpSpPr>
        <p:sp>
          <p:nvSpPr>
            <p:cNvPr id="86" name="Google Shape;86;p7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4563811">
              <a:off x="6853805" y="2344477"/>
              <a:ext cx="3939291" cy="3230725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2548129">
              <a:off x="109613" y="-1524488"/>
              <a:ext cx="4240862" cy="363395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7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1227750" y="1339575"/>
            <a:ext cx="66885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25400" y="1153563"/>
            <a:ext cx="4130700" cy="20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-2373795" y="-880637"/>
            <a:ext cx="14649316" cy="8198612"/>
            <a:chOff x="-2373795" y="-880637"/>
            <a:chExt cx="14649316" cy="8198612"/>
          </a:xfrm>
        </p:grpSpPr>
        <p:sp>
          <p:nvSpPr>
            <p:cNvPr id="96" name="Google Shape;96;p9"/>
            <p:cNvSpPr/>
            <p:nvPr/>
          </p:nvSpPr>
          <p:spPr>
            <a:xfrm flipH="1">
              <a:off x="6694643" y="-555673"/>
              <a:ext cx="2925720" cy="1911034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8100000" flipH="1">
              <a:off x="7128961" y="248909"/>
              <a:ext cx="4612205" cy="3421823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-7592370">
              <a:off x="-1930043" y="2428999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8275" y="1132975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58275" y="2724350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>
            <a:spLocks noGrp="1"/>
          </p:cNvSpPr>
          <p:nvPr>
            <p:ph type="pic" idx="2"/>
          </p:nvPr>
        </p:nvSpPr>
        <p:spPr>
          <a:xfrm>
            <a:off x="5149825" y="960450"/>
            <a:ext cx="3135600" cy="322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025400" y="1304100"/>
            <a:ext cx="57024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025400" y="2348100"/>
            <a:ext cx="5702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33"/>
          <p:cNvGrpSpPr/>
          <p:nvPr/>
        </p:nvGrpSpPr>
        <p:grpSpPr>
          <a:xfrm>
            <a:off x="4636075" y="-1936977"/>
            <a:ext cx="6393772" cy="8279455"/>
            <a:chOff x="4636075" y="-1936977"/>
            <a:chExt cx="6393772" cy="8279455"/>
          </a:xfrm>
        </p:grpSpPr>
        <p:sp>
          <p:nvSpPr>
            <p:cNvPr id="384" name="Google Shape;384;p33"/>
            <p:cNvSpPr/>
            <p:nvPr/>
          </p:nvSpPr>
          <p:spPr>
            <a:xfrm rot="-1393865">
              <a:off x="5123955" y="-116607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rot="-1393865">
              <a:off x="5530353" y="1002938"/>
              <a:ext cx="4988404" cy="3616853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rot="-1393865">
              <a:off x="6237184" y="3512106"/>
              <a:ext cx="4559545" cy="2012733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3"/>
          <p:cNvSpPr txBox="1">
            <a:spLocks noGrp="1"/>
          </p:cNvSpPr>
          <p:nvPr>
            <p:ph type="ctrTitle"/>
          </p:nvPr>
        </p:nvSpPr>
        <p:spPr>
          <a:xfrm>
            <a:off x="1025400" y="1064525"/>
            <a:ext cx="4305900" cy="2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5400" b="0" dirty="0">
                <a:latin typeface="Kh Ang Moul Toathmor" panose="02000500000000000000" pitchFamily="2" charset="0"/>
                <a:cs typeface="Kh Ang Moul Toathmor" panose="02000500000000000000" pitchFamily="2" charset="0"/>
              </a:rPr>
              <a:t>កម្មវិធីថ្វាយបង្គំ</a:t>
            </a:r>
            <a:br>
              <a:rPr lang="km-KH" sz="5400" b="0" dirty="0">
                <a:latin typeface="Kh Ang Moul Toathmor" panose="02000500000000000000" pitchFamily="2" charset="0"/>
                <a:cs typeface="Kh Ang Moul Toathmor" panose="02000500000000000000" pitchFamily="2" charset="0"/>
              </a:rPr>
            </a:br>
            <a:br>
              <a:rPr lang="km-KH" sz="4000" b="0" dirty="0"/>
            </a:br>
            <a:r>
              <a:rPr lang="km-KH" sz="1600" b="0" dirty="0">
                <a:latin typeface="Khmer OS Battambang" panose="02000500000000000000" pitchFamily="2" charset="0"/>
                <a:cs typeface="Khmer OS Battambang" panose="02000500000000000000" pitchFamily="2" charset="0"/>
              </a:rPr>
              <a:t>ព្រះវិហារស្មៀរណា</a:t>
            </a:r>
            <a:endParaRPr sz="4000" b="0" dirty="0">
              <a:latin typeface="Khmer OS Battambang" panose="02000500000000000000" pitchFamily="2" charset="0"/>
              <a:cs typeface="Khmer OS Battambang" panose="02000500000000000000" pitchFamily="2" charset="0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6178375" y="3737625"/>
            <a:ext cx="150451" cy="512600"/>
            <a:chOff x="2990775" y="3601075"/>
            <a:chExt cx="150451" cy="512600"/>
          </a:xfrm>
        </p:grpSpPr>
        <p:sp>
          <p:nvSpPr>
            <p:cNvPr id="390" name="Google Shape;390;p3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731450" y="471150"/>
            <a:ext cx="150451" cy="512600"/>
            <a:chOff x="2990775" y="3601075"/>
            <a:chExt cx="150451" cy="512600"/>
          </a:xfrm>
        </p:grpSpPr>
        <p:sp>
          <p:nvSpPr>
            <p:cNvPr id="401" name="Google Shape;401;p3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6373000" y="294375"/>
            <a:ext cx="780917" cy="739694"/>
            <a:chOff x="5397450" y="983750"/>
            <a:chExt cx="780917" cy="739694"/>
          </a:xfrm>
        </p:grpSpPr>
        <p:sp>
          <p:nvSpPr>
            <p:cNvPr id="412" name="Google Shape;412;p3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8352525" y="3155950"/>
            <a:ext cx="791469" cy="739694"/>
            <a:chOff x="8352525" y="3155950"/>
            <a:chExt cx="791469" cy="739694"/>
          </a:xfrm>
        </p:grpSpPr>
        <p:sp>
          <p:nvSpPr>
            <p:cNvPr id="416" name="Google Shape;416;p33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192355" y="2543557"/>
            <a:ext cx="791469" cy="739694"/>
            <a:chOff x="8352525" y="3155950"/>
            <a:chExt cx="791469" cy="739694"/>
          </a:xfrm>
        </p:grpSpPr>
        <p:sp>
          <p:nvSpPr>
            <p:cNvPr id="420" name="Google Shape;420;p33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C6C992A0-436E-B988-0AB8-09B534C02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828249-26E9-EE0D-50AE-0F561011AD06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ពេលសមុទ្ររញ្ជួយ ផ្គរលាន់ គ្រហឹម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ខ្ញុំនឹងហើរឡើងជា មួយទ្រង់ លើព្យុះ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បិតាទ្រង់ជាស្តេច លើទឹក ជន់ជោរ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ខ្ញុំឈរស្ងៀមទាំងដឹង ថាទ្រង់ជាព្រះ</a:t>
            </a:r>
          </a:p>
        </p:txBody>
      </p:sp>
    </p:spTree>
    <p:extLst>
      <p:ext uri="{BB962C8B-B14F-4D97-AF65-F5344CB8AC3E}">
        <p14:creationId xmlns:p14="http://schemas.microsoft.com/office/powerpoint/2010/main" val="96846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>
          <a:extLst>
            <a:ext uri="{FF2B5EF4-FFF2-40B4-BE49-F238E27FC236}">
              <a16:creationId xmlns:a16="http://schemas.microsoft.com/office/drawing/2014/main" id="{39DDDF57-840D-2F91-9384-842E419B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40">
            <a:extLst>
              <a:ext uri="{FF2B5EF4-FFF2-40B4-BE49-F238E27FC236}">
                <a16:creationId xmlns:a16="http://schemas.microsoft.com/office/drawing/2014/main" id="{032A0B54-5250-D76E-2F63-E6D98E2694D6}"/>
              </a:ext>
            </a:extLst>
          </p:cNvPr>
          <p:cNvGrpSpPr/>
          <p:nvPr/>
        </p:nvGrpSpPr>
        <p:grpSpPr>
          <a:xfrm rot="10800000">
            <a:off x="822816" y="253165"/>
            <a:ext cx="604586" cy="572671"/>
            <a:chOff x="5397450" y="983750"/>
            <a:chExt cx="780917" cy="739694"/>
          </a:xfrm>
        </p:grpSpPr>
        <p:sp>
          <p:nvSpPr>
            <p:cNvPr id="627" name="Google Shape;627;p40">
              <a:extLst>
                <a:ext uri="{FF2B5EF4-FFF2-40B4-BE49-F238E27FC236}">
                  <a16:creationId xmlns:a16="http://schemas.microsoft.com/office/drawing/2014/main" id="{21B86863-A6A9-D864-9454-98FF34EBF648}"/>
                </a:ext>
              </a:extLst>
            </p:cNvPr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>
              <a:extLst>
                <a:ext uri="{FF2B5EF4-FFF2-40B4-BE49-F238E27FC236}">
                  <a16:creationId xmlns:a16="http://schemas.microsoft.com/office/drawing/2014/main" id="{1D6B9D0F-FD95-135F-3B93-DC6DAEBF939E}"/>
                </a:ext>
              </a:extLst>
            </p:cNvPr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>
              <a:extLst>
                <a:ext uri="{FF2B5EF4-FFF2-40B4-BE49-F238E27FC236}">
                  <a16:creationId xmlns:a16="http://schemas.microsoft.com/office/drawing/2014/main" id="{734CD8AE-58A2-E156-6C39-075FEDE52344}"/>
                </a:ext>
              </a:extLst>
            </p:cNvPr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0">
            <a:extLst>
              <a:ext uri="{FF2B5EF4-FFF2-40B4-BE49-F238E27FC236}">
                <a16:creationId xmlns:a16="http://schemas.microsoft.com/office/drawing/2014/main" id="{1923C4CB-ED34-B95C-372F-F718CBE9D296}"/>
              </a:ext>
            </a:extLst>
          </p:cNvPr>
          <p:cNvGrpSpPr/>
          <p:nvPr/>
        </p:nvGrpSpPr>
        <p:grpSpPr>
          <a:xfrm rot="-5400000">
            <a:off x="8106250" y="4172925"/>
            <a:ext cx="791469" cy="739694"/>
            <a:chOff x="8352525" y="3155950"/>
            <a:chExt cx="791469" cy="739694"/>
          </a:xfrm>
        </p:grpSpPr>
        <p:sp>
          <p:nvSpPr>
            <p:cNvPr id="631" name="Google Shape;631;p40">
              <a:extLst>
                <a:ext uri="{FF2B5EF4-FFF2-40B4-BE49-F238E27FC236}">
                  <a16:creationId xmlns:a16="http://schemas.microsoft.com/office/drawing/2014/main" id="{4ED137CD-DD9A-E018-D0E4-11E1813F30B8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>
              <a:extLst>
                <a:ext uri="{FF2B5EF4-FFF2-40B4-BE49-F238E27FC236}">
                  <a16:creationId xmlns:a16="http://schemas.microsoft.com/office/drawing/2014/main" id="{8C8AFB44-B143-0E0A-DC61-719E32E29D70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>
              <a:extLst>
                <a:ext uri="{FF2B5EF4-FFF2-40B4-BE49-F238E27FC236}">
                  <a16:creationId xmlns:a16="http://schemas.microsoft.com/office/drawing/2014/main" id="{03720D81-E00E-BA5B-6023-55A36626ABB2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0">
            <a:extLst>
              <a:ext uri="{FF2B5EF4-FFF2-40B4-BE49-F238E27FC236}">
                <a16:creationId xmlns:a16="http://schemas.microsoft.com/office/drawing/2014/main" id="{869D9ADE-EE28-2E75-D016-F836620D6849}"/>
              </a:ext>
            </a:extLst>
          </p:cNvPr>
          <p:cNvGrpSpPr/>
          <p:nvPr/>
        </p:nvGrpSpPr>
        <p:grpSpPr>
          <a:xfrm rot="5400000">
            <a:off x="413963" y="4058175"/>
            <a:ext cx="150451" cy="512600"/>
            <a:chOff x="2990775" y="3601075"/>
            <a:chExt cx="150451" cy="512600"/>
          </a:xfrm>
        </p:grpSpPr>
        <p:sp>
          <p:nvSpPr>
            <p:cNvPr id="635" name="Google Shape;635;p40">
              <a:extLst>
                <a:ext uri="{FF2B5EF4-FFF2-40B4-BE49-F238E27FC236}">
                  <a16:creationId xmlns:a16="http://schemas.microsoft.com/office/drawing/2014/main" id="{8123C5C0-3E8A-2866-54D6-E9EAC8F2C0C2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>
              <a:extLst>
                <a:ext uri="{FF2B5EF4-FFF2-40B4-BE49-F238E27FC236}">
                  <a16:creationId xmlns:a16="http://schemas.microsoft.com/office/drawing/2014/main" id="{C3AE1A6D-4988-3716-B806-4DAF2CE69CD0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>
              <a:extLst>
                <a:ext uri="{FF2B5EF4-FFF2-40B4-BE49-F238E27FC236}">
                  <a16:creationId xmlns:a16="http://schemas.microsoft.com/office/drawing/2014/main" id="{B4585C63-DFDE-84BD-245C-734185D7A654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>
              <a:extLst>
                <a:ext uri="{FF2B5EF4-FFF2-40B4-BE49-F238E27FC236}">
                  <a16:creationId xmlns:a16="http://schemas.microsoft.com/office/drawing/2014/main" id="{126474C3-58FC-6812-3FA1-C3629A662BCE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>
              <a:extLst>
                <a:ext uri="{FF2B5EF4-FFF2-40B4-BE49-F238E27FC236}">
                  <a16:creationId xmlns:a16="http://schemas.microsoft.com/office/drawing/2014/main" id="{5A8C44A4-3819-97EA-7CF9-894BE2D27CC9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>
              <a:extLst>
                <a:ext uri="{FF2B5EF4-FFF2-40B4-BE49-F238E27FC236}">
                  <a16:creationId xmlns:a16="http://schemas.microsoft.com/office/drawing/2014/main" id="{528B55A5-A733-DCC9-34DD-29B90E97AF39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>
              <a:extLst>
                <a:ext uri="{FF2B5EF4-FFF2-40B4-BE49-F238E27FC236}">
                  <a16:creationId xmlns:a16="http://schemas.microsoft.com/office/drawing/2014/main" id="{67C7A774-2353-52B0-A12F-E3B9C928496D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>
              <a:extLst>
                <a:ext uri="{FF2B5EF4-FFF2-40B4-BE49-F238E27FC236}">
                  <a16:creationId xmlns:a16="http://schemas.microsoft.com/office/drawing/2014/main" id="{C2C6B6B2-C442-3CF3-6A8C-6C74C60BCC67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>
              <a:extLst>
                <a:ext uri="{FF2B5EF4-FFF2-40B4-BE49-F238E27FC236}">
                  <a16:creationId xmlns:a16="http://schemas.microsoft.com/office/drawing/2014/main" id="{57501B6C-15F3-76F4-66C0-4D45EC85F4ED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>
              <a:extLst>
                <a:ext uri="{FF2B5EF4-FFF2-40B4-BE49-F238E27FC236}">
                  <a16:creationId xmlns:a16="http://schemas.microsoft.com/office/drawing/2014/main" id="{28B16101-F6FC-58DF-2775-43DD380B46A3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87E441B-5E3C-983D-A15C-F0718FAC46FB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ព្រលឹង ខ្ញុំ ស្ងប់ ក្នុងអង្គ ព្រះ គ្រីស្ទ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ស្គាល់ព្រះ តេ ជះ ទាំងស្ងប់ស្ងាត់និងទុកចិត្ត</a:t>
            </a:r>
          </a:p>
        </p:txBody>
      </p:sp>
    </p:spTree>
    <p:extLst>
      <p:ext uri="{BB962C8B-B14F-4D97-AF65-F5344CB8AC3E}">
        <p14:creationId xmlns:p14="http://schemas.microsoft.com/office/powerpoint/2010/main" val="93487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>
          <a:extLst>
            <a:ext uri="{FF2B5EF4-FFF2-40B4-BE49-F238E27FC236}">
              <a16:creationId xmlns:a16="http://schemas.microsoft.com/office/drawing/2014/main" id="{7DE30788-B667-A944-5A95-0EDD8FC9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41">
            <a:extLst>
              <a:ext uri="{FF2B5EF4-FFF2-40B4-BE49-F238E27FC236}">
                <a16:creationId xmlns:a16="http://schemas.microsoft.com/office/drawing/2014/main" id="{3164998C-0D1C-8DB4-601F-316E6FC6A4DC}"/>
              </a:ext>
            </a:extLst>
          </p:cNvPr>
          <p:cNvGrpSpPr/>
          <p:nvPr/>
        </p:nvGrpSpPr>
        <p:grpSpPr>
          <a:xfrm rot="5400000">
            <a:off x="227813" y="1602600"/>
            <a:ext cx="791469" cy="739694"/>
            <a:chOff x="8352525" y="3155950"/>
            <a:chExt cx="791469" cy="739694"/>
          </a:xfrm>
        </p:grpSpPr>
        <p:sp>
          <p:nvSpPr>
            <p:cNvPr id="671" name="Google Shape;671;p41">
              <a:extLst>
                <a:ext uri="{FF2B5EF4-FFF2-40B4-BE49-F238E27FC236}">
                  <a16:creationId xmlns:a16="http://schemas.microsoft.com/office/drawing/2014/main" id="{A3269FB2-6126-1FED-1589-48663B16A9CD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>
              <a:extLst>
                <a:ext uri="{FF2B5EF4-FFF2-40B4-BE49-F238E27FC236}">
                  <a16:creationId xmlns:a16="http://schemas.microsoft.com/office/drawing/2014/main" id="{FF43F77B-2F32-23C3-1E9D-FB17FD243101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>
              <a:extLst>
                <a:ext uri="{FF2B5EF4-FFF2-40B4-BE49-F238E27FC236}">
                  <a16:creationId xmlns:a16="http://schemas.microsoft.com/office/drawing/2014/main" id="{56BEAB67-3FCB-FA1B-9C99-5134883E0618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>
            <a:extLst>
              <a:ext uri="{FF2B5EF4-FFF2-40B4-BE49-F238E27FC236}">
                <a16:creationId xmlns:a16="http://schemas.microsoft.com/office/drawing/2014/main" id="{28928F13-4C9F-8F7F-884D-0D5FA411CB71}"/>
              </a:ext>
            </a:extLst>
          </p:cNvPr>
          <p:cNvGrpSpPr/>
          <p:nvPr/>
        </p:nvGrpSpPr>
        <p:grpSpPr>
          <a:xfrm>
            <a:off x="8208529" y="3363173"/>
            <a:ext cx="604586" cy="572671"/>
            <a:chOff x="5397450" y="983750"/>
            <a:chExt cx="780917" cy="739694"/>
          </a:xfrm>
        </p:grpSpPr>
        <p:sp>
          <p:nvSpPr>
            <p:cNvPr id="675" name="Google Shape;675;p41">
              <a:extLst>
                <a:ext uri="{FF2B5EF4-FFF2-40B4-BE49-F238E27FC236}">
                  <a16:creationId xmlns:a16="http://schemas.microsoft.com/office/drawing/2014/main" id="{055BFCA8-D390-5843-F3FC-D5414B2C6CBD}"/>
                </a:ext>
              </a:extLst>
            </p:cNvPr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>
              <a:extLst>
                <a:ext uri="{FF2B5EF4-FFF2-40B4-BE49-F238E27FC236}">
                  <a16:creationId xmlns:a16="http://schemas.microsoft.com/office/drawing/2014/main" id="{5ACFCB38-597A-BD4D-7503-DB5C59EB51D7}"/>
                </a:ext>
              </a:extLst>
            </p:cNvPr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>
              <a:extLst>
                <a:ext uri="{FF2B5EF4-FFF2-40B4-BE49-F238E27FC236}">
                  <a16:creationId xmlns:a16="http://schemas.microsoft.com/office/drawing/2014/main" id="{F7BF7E25-DF8D-F91F-7B3A-C443DA6BA824}"/>
                </a:ext>
              </a:extLst>
            </p:cNvPr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9433BD4-37AD-32A6-7200-6DDC09CFC6CC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ពេលសមុទ្ររញ្ជួយ ផ្គរលាន់ គ្រហឹម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ខ្ញុំនឹងហើរឡើងជា មួយទ្រង់ លើព្យុះ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បិតាទ្រង់ជាស្តេច លើទឹក ជន់ជោរ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ខ្ញុំឈរស្ងៀមទាំងដឹង ថាទ្រង់ជាព្រះ</a:t>
            </a:r>
          </a:p>
        </p:txBody>
      </p:sp>
    </p:spTree>
    <p:extLst>
      <p:ext uri="{BB962C8B-B14F-4D97-AF65-F5344CB8AC3E}">
        <p14:creationId xmlns:p14="http://schemas.microsoft.com/office/powerpoint/2010/main" val="351455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DD394044-FBAD-7950-2E76-63797906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>
            <a:extLst>
              <a:ext uri="{FF2B5EF4-FFF2-40B4-BE49-F238E27FC236}">
                <a16:creationId xmlns:a16="http://schemas.microsoft.com/office/drawing/2014/main" id="{8269E452-3F6B-D8DD-E6B5-C187CD8A6567}"/>
              </a:ext>
            </a:extLst>
          </p:cNvPr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33">
            <a:extLst>
              <a:ext uri="{FF2B5EF4-FFF2-40B4-BE49-F238E27FC236}">
                <a16:creationId xmlns:a16="http://schemas.microsoft.com/office/drawing/2014/main" id="{5A439001-573B-A938-350B-BBBF6E1A80D2}"/>
              </a:ext>
            </a:extLst>
          </p:cNvPr>
          <p:cNvGrpSpPr/>
          <p:nvPr/>
        </p:nvGrpSpPr>
        <p:grpSpPr>
          <a:xfrm>
            <a:off x="4636075" y="-1936977"/>
            <a:ext cx="6393772" cy="8279455"/>
            <a:chOff x="4636075" y="-1936977"/>
            <a:chExt cx="6393772" cy="8279455"/>
          </a:xfrm>
        </p:grpSpPr>
        <p:sp>
          <p:nvSpPr>
            <p:cNvPr id="384" name="Google Shape;384;p33">
              <a:extLst>
                <a:ext uri="{FF2B5EF4-FFF2-40B4-BE49-F238E27FC236}">
                  <a16:creationId xmlns:a16="http://schemas.microsoft.com/office/drawing/2014/main" id="{4FABBB5B-A395-9CBD-2D89-62BA2A78C9B0}"/>
                </a:ext>
              </a:extLst>
            </p:cNvPr>
            <p:cNvSpPr/>
            <p:nvPr/>
          </p:nvSpPr>
          <p:spPr>
            <a:xfrm rot="-1393865">
              <a:off x="5123955" y="-116607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>
              <a:extLst>
                <a:ext uri="{FF2B5EF4-FFF2-40B4-BE49-F238E27FC236}">
                  <a16:creationId xmlns:a16="http://schemas.microsoft.com/office/drawing/2014/main" id="{373AAC58-55A4-A84B-0581-EE53A03C2343}"/>
                </a:ext>
              </a:extLst>
            </p:cNvPr>
            <p:cNvSpPr/>
            <p:nvPr/>
          </p:nvSpPr>
          <p:spPr>
            <a:xfrm rot="-1393865">
              <a:off x="5530353" y="1002938"/>
              <a:ext cx="4988404" cy="3616853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>
              <a:extLst>
                <a:ext uri="{FF2B5EF4-FFF2-40B4-BE49-F238E27FC236}">
                  <a16:creationId xmlns:a16="http://schemas.microsoft.com/office/drawing/2014/main" id="{F38EF4AC-035D-28B5-526C-F8A5DF811C93}"/>
                </a:ext>
              </a:extLst>
            </p:cNvPr>
            <p:cNvSpPr/>
            <p:nvPr/>
          </p:nvSpPr>
          <p:spPr>
            <a:xfrm rot="-1393865">
              <a:off x="6237184" y="3512106"/>
              <a:ext cx="4559545" cy="2012733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3">
            <a:extLst>
              <a:ext uri="{FF2B5EF4-FFF2-40B4-BE49-F238E27FC236}">
                <a16:creationId xmlns:a16="http://schemas.microsoft.com/office/drawing/2014/main" id="{6CFCEA48-A9F4-CFE4-F663-EFC2EC2023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5400" y="1064525"/>
            <a:ext cx="4661025" cy="2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4800" b="0" dirty="0">
                <a:latin typeface="Kh Ang Moul Toathmor" panose="02000500000000000000" pitchFamily="2" charset="0"/>
                <a:cs typeface="Kh Ang Moul Toathmor" panose="02000500000000000000" pitchFamily="2" charset="0"/>
              </a:rPr>
              <a:t>អធិប្បាយព្រះបន្ទូល</a:t>
            </a:r>
            <a:br>
              <a:rPr lang="km-KH" sz="5400" b="0" dirty="0">
                <a:latin typeface="Kh Ang Moul Toathmor" panose="02000500000000000000" pitchFamily="2" charset="0"/>
                <a:cs typeface="Kh Ang Moul Toathmor" panose="02000500000000000000" pitchFamily="2" charset="0"/>
              </a:rPr>
            </a:br>
            <a:br>
              <a:rPr lang="km-KH" sz="4000" b="0" dirty="0"/>
            </a:br>
            <a:r>
              <a:rPr lang="km-KH" sz="1400" b="0" dirty="0">
                <a:latin typeface="Khmer OS Battambang" panose="02000500000000000000" pitchFamily="2" charset="0"/>
                <a:cs typeface="Khmer OS Battambang" panose="02000500000000000000" pitchFamily="2" charset="0"/>
              </a:rPr>
              <a:t>ព្រះគម្ពីរ</a:t>
            </a:r>
            <a:endParaRPr sz="4000" b="0" dirty="0">
              <a:latin typeface="Khmer OS Battambang" panose="02000500000000000000" pitchFamily="2" charset="0"/>
              <a:cs typeface="Khmer OS Battambang" panose="02000500000000000000" pitchFamily="2" charset="0"/>
            </a:endParaRPr>
          </a:p>
        </p:txBody>
      </p:sp>
      <p:sp>
        <p:nvSpPr>
          <p:cNvPr id="388" name="Google Shape;388;p33">
            <a:extLst>
              <a:ext uri="{FF2B5EF4-FFF2-40B4-BE49-F238E27FC236}">
                <a16:creationId xmlns:a16="http://schemas.microsoft.com/office/drawing/2014/main" id="{1ECE0834-680F-B293-098E-947DFF6D9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5400" y="3603200"/>
            <a:ext cx="430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1100" dirty="0">
                <a:latin typeface="Khmer OS Muol Pali" panose="02000500000000020004" pitchFamily="2" charset="0"/>
                <a:cs typeface="Khmer OS Muol Pali" panose="02000500000000020004" pitchFamily="2" charset="0"/>
              </a:rPr>
              <a:t>ដោយលោកគ្រូៈ </a:t>
            </a:r>
            <a:endParaRPr lang="en-US" sz="1100" dirty="0">
              <a:latin typeface="Khmer OS Muol Pali" panose="02000500000000020004" pitchFamily="2" charset="0"/>
              <a:cs typeface="Khmer OS Muol Pali" panose="02000500000000020004" pitchFamily="2" charset="0"/>
            </a:endParaRPr>
          </a:p>
        </p:txBody>
      </p:sp>
      <p:grpSp>
        <p:nvGrpSpPr>
          <p:cNvPr id="389" name="Google Shape;389;p33">
            <a:extLst>
              <a:ext uri="{FF2B5EF4-FFF2-40B4-BE49-F238E27FC236}">
                <a16:creationId xmlns:a16="http://schemas.microsoft.com/office/drawing/2014/main" id="{EF49FAF9-1F02-8945-492F-11AA46C336F6}"/>
              </a:ext>
            </a:extLst>
          </p:cNvPr>
          <p:cNvGrpSpPr/>
          <p:nvPr/>
        </p:nvGrpSpPr>
        <p:grpSpPr>
          <a:xfrm>
            <a:off x="6178375" y="3737625"/>
            <a:ext cx="150451" cy="512600"/>
            <a:chOff x="2990775" y="3601075"/>
            <a:chExt cx="150451" cy="512600"/>
          </a:xfrm>
        </p:grpSpPr>
        <p:sp>
          <p:nvSpPr>
            <p:cNvPr id="390" name="Google Shape;390;p33">
              <a:extLst>
                <a:ext uri="{FF2B5EF4-FFF2-40B4-BE49-F238E27FC236}">
                  <a16:creationId xmlns:a16="http://schemas.microsoft.com/office/drawing/2014/main" id="{53CC0F5A-ECF1-D99A-7F8B-CE4DD6CE6115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>
              <a:extLst>
                <a:ext uri="{FF2B5EF4-FFF2-40B4-BE49-F238E27FC236}">
                  <a16:creationId xmlns:a16="http://schemas.microsoft.com/office/drawing/2014/main" id="{24E38836-25D3-9BC9-35A4-64B9FAC977AF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>
              <a:extLst>
                <a:ext uri="{FF2B5EF4-FFF2-40B4-BE49-F238E27FC236}">
                  <a16:creationId xmlns:a16="http://schemas.microsoft.com/office/drawing/2014/main" id="{A8BCCDBA-A818-254B-4683-4C3C186ED238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>
              <a:extLst>
                <a:ext uri="{FF2B5EF4-FFF2-40B4-BE49-F238E27FC236}">
                  <a16:creationId xmlns:a16="http://schemas.microsoft.com/office/drawing/2014/main" id="{54633436-BBE0-8506-26D6-7EB13D15371A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>
              <a:extLst>
                <a:ext uri="{FF2B5EF4-FFF2-40B4-BE49-F238E27FC236}">
                  <a16:creationId xmlns:a16="http://schemas.microsoft.com/office/drawing/2014/main" id="{A51D88D2-70DD-1FCD-103D-4050210D2210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>
              <a:extLst>
                <a:ext uri="{FF2B5EF4-FFF2-40B4-BE49-F238E27FC236}">
                  <a16:creationId xmlns:a16="http://schemas.microsoft.com/office/drawing/2014/main" id="{2CC91D35-40AE-668E-26D6-BAF78CD60F83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>
              <a:extLst>
                <a:ext uri="{FF2B5EF4-FFF2-40B4-BE49-F238E27FC236}">
                  <a16:creationId xmlns:a16="http://schemas.microsoft.com/office/drawing/2014/main" id="{35DC0F88-C29A-0DBC-82AD-A2AF4404B1F4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>
              <a:extLst>
                <a:ext uri="{FF2B5EF4-FFF2-40B4-BE49-F238E27FC236}">
                  <a16:creationId xmlns:a16="http://schemas.microsoft.com/office/drawing/2014/main" id="{5A5B691C-430C-DC39-DD7A-B215CD35510E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>
              <a:extLst>
                <a:ext uri="{FF2B5EF4-FFF2-40B4-BE49-F238E27FC236}">
                  <a16:creationId xmlns:a16="http://schemas.microsoft.com/office/drawing/2014/main" id="{48B79E91-981E-35BA-88D3-44F934498E4B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>
              <a:extLst>
                <a:ext uri="{FF2B5EF4-FFF2-40B4-BE49-F238E27FC236}">
                  <a16:creationId xmlns:a16="http://schemas.microsoft.com/office/drawing/2014/main" id="{5498ECB2-0382-8203-30E6-A45AA522D4DA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>
            <a:extLst>
              <a:ext uri="{FF2B5EF4-FFF2-40B4-BE49-F238E27FC236}">
                <a16:creationId xmlns:a16="http://schemas.microsoft.com/office/drawing/2014/main" id="{CE85F617-371D-E698-77EE-F97E1ECA9A8B}"/>
              </a:ext>
            </a:extLst>
          </p:cNvPr>
          <p:cNvGrpSpPr/>
          <p:nvPr/>
        </p:nvGrpSpPr>
        <p:grpSpPr>
          <a:xfrm>
            <a:off x="8731450" y="471150"/>
            <a:ext cx="150451" cy="512600"/>
            <a:chOff x="2990775" y="3601075"/>
            <a:chExt cx="150451" cy="512600"/>
          </a:xfrm>
        </p:grpSpPr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89D1902C-D8D0-AC26-64C8-A6BD68C565E7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>
              <a:extLst>
                <a:ext uri="{FF2B5EF4-FFF2-40B4-BE49-F238E27FC236}">
                  <a16:creationId xmlns:a16="http://schemas.microsoft.com/office/drawing/2014/main" id="{15E9374F-361B-64E3-5543-942F961E17FB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>
              <a:extLst>
                <a:ext uri="{FF2B5EF4-FFF2-40B4-BE49-F238E27FC236}">
                  <a16:creationId xmlns:a16="http://schemas.microsoft.com/office/drawing/2014/main" id="{9DCFF076-C6F3-F50C-C8F1-E59500E0D14D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>
              <a:extLst>
                <a:ext uri="{FF2B5EF4-FFF2-40B4-BE49-F238E27FC236}">
                  <a16:creationId xmlns:a16="http://schemas.microsoft.com/office/drawing/2014/main" id="{D9CCF1B1-945E-F8AC-E394-3475D27743C7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>
              <a:extLst>
                <a:ext uri="{FF2B5EF4-FFF2-40B4-BE49-F238E27FC236}">
                  <a16:creationId xmlns:a16="http://schemas.microsoft.com/office/drawing/2014/main" id="{00E119EB-AE21-3DEF-C8AA-7523D3D268CA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>
              <a:extLst>
                <a:ext uri="{FF2B5EF4-FFF2-40B4-BE49-F238E27FC236}">
                  <a16:creationId xmlns:a16="http://schemas.microsoft.com/office/drawing/2014/main" id="{923174C6-D28C-2B5A-6A19-43032A454E92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>
              <a:extLst>
                <a:ext uri="{FF2B5EF4-FFF2-40B4-BE49-F238E27FC236}">
                  <a16:creationId xmlns:a16="http://schemas.microsoft.com/office/drawing/2014/main" id="{FBD9AA47-E02E-481C-70A9-E28230CF6B0F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DEE682A5-C6F2-F8B1-781A-BEABDE867061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84AFE735-7923-AB78-3F52-0C652E018DD3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A4D11FA2-FEE3-143B-719F-E41113F7F75A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02A216FB-D93D-6755-67B3-51155731E469}"/>
              </a:ext>
            </a:extLst>
          </p:cNvPr>
          <p:cNvGrpSpPr/>
          <p:nvPr/>
        </p:nvGrpSpPr>
        <p:grpSpPr>
          <a:xfrm>
            <a:off x="6373000" y="294375"/>
            <a:ext cx="780917" cy="739694"/>
            <a:chOff x="5397450" y="983750"/>
            <a:chExt cx="780917" cy="739694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BCD4B81F-706C-7247-AD65-6A5C2B4F3A78}"/>
                </a:ext>
              </a:extLst>
            </p:cNvPr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EF6227A8-4894-9482-083A-2B4781723036}"/>
                </a:ext>
              </a:extLst>
            </p:cNvPr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F87585AF-7C8C-84DE-EB16-3D2F4CA25E69}"/>
                </a:ext>
              </a:extLst>
            </p:cNvPr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08983D07-3D0C-24DA-DE43-4D4D40486E28}"/>
              </a:ext>
            </a:extLst>
          </p:cNvPr>
          <p:cNvGrpSpPr/>
          <p:nvPr/>
        </p:nvGrpSpPr>
        <p:grpSpPr>
          <a:xfrm>
            <a:off x="8352525" y="3155950"/>
            <a:ext cx="791469" cy="739694"/>
            <a:chOff x="8352525" y="3155950"/>
            <a:chExt cx="791469" cy="739694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DC7F8ECD-01F7-9D29-39A4-7219765263D9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EEBBE82D-125B-2134-1739-E53E5FEABF6F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E3E7F421-BDF8-9526-DF4C-6AC712F4ABD1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0A50E19D-3951-8DDD-2F3B-752D5DC1D812}"/>
              </a:ext>
            </a:extLst>
          </p:cNvPr>
          <p:cNvGrpSpPr/>
          <p:nvPr/>
        </p:nvGrpSpPr>
        <p:grpSpPr>
          <a:xfrm>
            <a:off x="192355" y="2543557"/>
            <a:ext cx="791469" cy="739694"/>
            <a:chOff x="8352525" y="3155950"/>
            <a:chExt cx="791469" cy="739694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BE1FBDAA-753C-4CAD-25B0-50F7B2DAB5AA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70E1A413-2FA6-D673-9A0D-7B323ED3F523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F50AFF90-E7DE-0C28-71A2-962F0C3BDF68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367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"/>
          <p:cNvSpPr/>
          <p:nvPr/>
        </p:nvSpPr>
        <p:spPr>
          <a:xfrm rot="-1393865">
            <a:off x="-2222095" y="-1166071"/>
            <a:ext cx="4612231" cy="3421842"/>
          </a:xfrm>
          <a:custGeom>
            <a:avLst/>
            <a:gdLst/>
            <a:ahLst/>
            <a:cxnLst/>
            <a:rect l="l" t="t" r="r" b="b"/>
            <a:pathLst>
              <a:path w="61280" h="45464" extrusionOk="0">
                <a:moveTo>
                  <a:pt x="13415" y="1"/>
                </a:moveTo>
                <a:cubicBezTo>
                  <a:pt x="12284" y="1"/>
                  <a:pt x="11104" y="309"/>
                  <a:pt x="9884" y="1020"/>
                </a:cubicBezTo>
                <a:cubicBezTo>
                  <a:pt x="8834" y="1628"/>
                  <a:pt x="7890" y="2461"/>
                  <a:pt x="7144" y="3420"/>
                </a:cubicBezTo>
                <a:cubicBezTo>
                  <a:pt x="4247" y="7114"/>
                  <a:pt x="4856" y="12020"/>
                  <a:pt x="6368" y="16166"/>
                </a:cubicBezTo>
                <a:cubicBezTo>
                  <a:pt x="7525" y="19322"/>
                  <a:pt x="7900" y="21514"/>
                  <a:pt x="6333" y="24685"/>
                </a:cubicBezTo>
                <a:cubicBezTo>
                  <a:pt x="4024" y="29353"/>
                  <a:pt x="0" y="32255"/>
                  <a:pt x="2370" y="37898"/>
                </a:cubicBezTo>
                <a:cubicBezTo>
                  <a:pt x="4263" y="42406"/>
                  <a:pt x="8693" y="45464"/>
                  <a:pt x="13450" y="45464"/>
                </a:cubicBezTo>
                <a:cubicBezTo>
                  <a:pt x="14481" y="45464"/>
                  <a:pt x="15528" y="45320"/>
                  <a:pt x="16567" y="45016"/>
                </a:cubicBezTo>
                <a:cubicBezTo>
                  <a:pt x="22169" y="43378"/>
                  <a:pt x="23676" y="37380"/>
                  <a:pt x="25751" y="32590"/>
                </a:cubicBezTo>
                <a:cubicBezTo>
                  <a:pt x="27480" y="28606"/>
                  <a:pt x="30625" y="25093"/>
                  <a:pt x="34488" y="25093"/>
                </a:cubicBezTo>
                <a:cubicBezTo>
                  <a:pt x="35943" y="25093"/>
                  <a:pt x="37500" y="25591"/>
                  <a:pt x="39121" y="26750"/>
                </a:cubicBezTo>
                <a:cubicBezTo>
                  <a:pt x="42558" y="29208"/>
                  <a:pt x="45266" y="33241"/>
                  <a:pt x="49393" y="33241"/>
                </a:cubicBezTo>
                <a:cubicBezTo>
                  <a:pt x="50335" y="33241"/>
                  <a:pt x="51351" y="33031"/>
                  <a:pt x="52466" y="32544"/>
                </a:cubicBezTo>
                <a:cubicBezTo>
                  <a:pt x="56419" y="30819"/>
                  <a:pt x="59600" y="26613"/>
                  <a:pt x="60331" y="22381"/>
                </a:cubicBezTo>
                <a:cubicBezTo>
                  <a:pt x="61279" y="16922"/>
                  <a:pt x="58687" y="11893"/>
                  <a:pt x="54693" y="8296"/>
                </a:cubicBezTo>
                <a:cubicBezTo>
                  <a:pt x="52060" y="5923"/>
                  <a:pt x="48635" y="4169"/>
                  <a:pt x="45042" y="4169"/>
                </a:cubicBezTo>
                <a:cubicBezTo>
                  <a:pt x="44786" y="4169"/>
                  <a:pt x="44529" y="4178"/>
                  <a:pt x="44271" y="4196"/>
                </a:cubicBezTo>
                <a:cubicBezTo>
                  <a:pt x="39202" y="4551"/>
                  <a:pt x="36554" y="8986"/>
                  <a:pt x="32261" y="11036"/>
                </a:cubicBezTo>
                <a:cubicBezTo>
                  <a:pt x="31469" y="11412"/>
                  <a:pt x="30706" y="11578"/>
                  <a:pt x="29973" y="11578"/>
                </a:cubicBezTo>
                <a:cubicBezTo>
                  <a:pt x="26183" y="11578"/>
                  <a:pt x="23177" y="7146"/>
                  <a:pt x="20941" y="4480"/>
                </a:cubicBezTo>
                <a:cubicBezTo>
                  <a:pt x="18882" y="2024"/>
                  <a:pt x="16312" y="1"/>
                  <a:pt x="13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 rot="-1393865">
            <a:off x="-1815697" y="1002938"/>
            <a:ext cx="4988404" cy="3616853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 rot="-1393865">
            <a:off x="-1108866" y="3512106"/>
            <a:ext cx="4559545" cy="2012733"/>
          </a:xfrm>
          <a:custGeom>
            <a:avLst/>
            <a:gdLst/>
            <a:ahLst/>
            <a:cxnLst/>
            <a:rect l="l" t="t" r="r" b="b"/>
            <a:pathLst>
              <a:path w="60580" h="26742" extrusionOk="0">
                <a:moveTo>
                  <a:pt x="32779" y="1"/>
                </a:moveTo>
                <a:cubicBezTo>
                  <a:pt x="31782" y="1"/>
                  <a:pt x="30762" y="180"/>
                  <a:pt x="29749" y="566"/>
                </a:cubicBezTo>
                <a:cubicBezTo>
                  <a:pt x="23391" y="2992"/>
                  <a:pt x="19104" y="8974"/>
                  <a:pt x="12254" y="10572"/>
                </a:cubicBezTo>
                <a:cubicBezTo>
                  <a:pt x="11310" y="10793"/>
                  <a:pt x="10371" y="10849"/>
                  <a:pt x="9440" y="10849"/>
                </a:cubicBezTo>
                <a:cubicBezTo>
                  <a:pt x="8468" y="10849"/>
                  <a:pt x="7503" y="10788"/>
                  <a:pt x="6545" y="10788"/>
                </a:cubicBezTo>
                <a:cubicBezTo>
                  <a:pt x="6077" y="10788"/>
                  <a:pt x="5610" y="10803"/>
                  <a:pt x="5145" y="10846"/>
                </a:cubicBezTo>
                <a:cubicBezTo>
                  <a:pt x="4932" y="10867"/>
                  <a:pt x="4724" y="10892"/>
                  <a:pt x="4511" y="10922"/>
                </a:cubicBezTo>
                <a:cubicBezTo>
                  <a:pt x="457" y="11557"/>
                  <a:pt x="0" y="16747"/>
                  <a:pt x="1365" y="19812"/>
                </a:cubicBezTo>
                <a:cubicBezTo>
                  <a:pt x="2628" y="22638"/>
                  <a:pt x="5434" y="24379"/>
                  <a:pt x="8469" y="24643"/>
                </a:cubicBezTo>
                <a:cubicBezTo>
                  <a:pt x="8904" y="24680"/>
                  <a:pt x="9336" y="24699"/>
                  <a:pt x="9763" y="24699"/>
                </a:cubicBezTo>
                <a:cubicBezTo>
                  <a:pt x="17407" y="24699"/>
                  <a:pt x="23833" y="18836"/>
                  <a:pt x="29095" y="13911"/>
                </a:cubicBezTo>
                <a:cubicBezTo>
                  <a:pt x="30311" y="12773"/>
                  <a:pt x="31888" y="11597"/>
                  <a:pt x="33643" y="11597"/>
                </a:cubicBezTo>
                <a:cubicBezTo>
                  <a:pt x="33828" y="11597"/>
                  <a:pt x="34015" y="11610"/>
                  <a:pt x="34204" y="11638"/>
                </a:cubicBezTo>
                <a:cubicBezTo>
                  <a:pt x="36579" y="11983"/>
                  <a:pt x="39111" y="14931"/>
                  <a:pt x="40090" y="16935"/>
                </a:cubicBezTo>
                <a:cubicBezTo>
                  <a:pt x="41871" y="20593"/>
                  <a:pt x="43652" y="23090"/>
                  <a:pt x="47356" y="24962"/>
                </a:cubicBezTo>
                <a:cubicBezTo>
                  <a:pt x="49300" y="25946"/>
                  <a:pt x="51900" y="26741"/>
                  <a:pt x="54380" y="26741"/>
                </a:cubicBezTo>
                <a:cubicBezTo>
                  <a:pt x="56108" y="26741"/>
                  <a:pt x="57778" y="26355"/>
                  <a:pt x="59128" y="25378"/>
                </a:cubicBezTo>
                <a:cubicBezTo>
                  <a:pt x="60407" y="24455"/>
                  <a:pt x="60579" y="22273"/>
                  <a:pt x="60320" y="20857"/>
                </a:cubicBezTo>
                <a:cubicBezTo>
                  <a:pt x="59945" y="18792"/>
                  <a:pt x="58839" y="18143"/>
                  <a:pt x="56809" y="17980"/>
                </a:cubicBezTo>
                <a:cubicBezTo>
                  <a:pt x="53760" y="17732"/>
                  <a:pt x="50365" y="16595"/>
                  <a:pt x="47458" y="15677"/>
                </a:cubicBezTo>
                <a:cubicBezTo>
                  <a:pt x="43728" y="14494"/>
                  <a:pt x="42612" y="10146"/>
                  <a:pt x="41607" y="6858"/>
                </a:cubicBezTo>
                <a:cubicBezTo>
                  <a:pt x="40393" y="2879"/>
                  <a:pt x="36774" y="1"/>
                  <a:pt x="327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 txBox="1">
            <a:spLocks noGrp="1"/>
          </p:cNvSpPr>
          <p:nvPr>
            <p:ph type="title"/>
          </p:nvPr>
        </p:nvSpPr>
        <p:spPr>
          <a:xfrm>
            <a:off x="1226400" y="3279200"/>
            <a:ext cx="5463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558" name="Google Shape;558;p38"/>
          <p:cNvSpPr txBox="1">
            <a:spLocks noGrp="1"/>
          </p:cNvSpPr>
          <p:nvPr>
            <p:ph type="subTitle" idx="1"/>
          </p:nvPr>
        </p:nvSpPr>
        <p:spPr>
          <a:xfrm>
            <a:off x="1226400" y="1378725"/>
            <a:ext cx="54633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 is a quote, words full of wisdom that someone important said and that can inspire anyone who reads them”</a:t>
            </a:r>
            <a:endParaRPr dirty="0"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5737019" y="-754555"/>
            <a:ext cx="4940966" cy="5771709"/>
            <a:chOff x="5737019" y="-754555"/>
            <a:chExt cx="4940966" cy="5771709"/>
          </a:xfrm>
        </p:grpSpPr>
        <p:sp>
          <p:nvSpPr>
            <p:cNvPr id="560" name="Google Shape;560;p38"/>
            <p:cNvSpPr/>
            <p:nvPr/>
          </p:nvSpPr>
          <p:spPr>
            <a:xfrm flipH="1">
              <a:off x="5737019" y="1383232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738674" y="-75455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8"/>
          <p:cNvGrpSpPr/>
          <p:nvPr/>
        </p:nvGrpSpPr>
        <p:grpSpPr>
          <a:xfrm>
            <a:off x="5737025" y="3071400"/>
            <a:ext cx="780917" cy="739694"/>
            <a:chOff x="5397450" y="983750"/>
            <a:chExt cx="780917" cy="739694"/>
          </a:xfrm>
        </p:grpSpPr>
        <p:sp>
          <p:nvSpPr>
            <p:cNvPr id="563" name="Google Shape;563;p38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7279150" y="539500"/>
            <a:ext cx="791469" cy="739694"/>
            <a:chOff x="8352525" y="3155950"/>
            <a:chExt cx="791469" cy="739694"/>
          </a:xfrm>
        </p:grpSpPr>
        <p:sp>
          <p:nvSpPr>
            <p:cNvPr id="567" name="Google Shape;567;p38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 rot="10800000">
            <a:off x="1275425" y="283200"/>
            <a:ext cx="150451" cy="512600"/>
            <a:chOff x="2990775" y="3601075"/>
            <a:chExt cx="150451" cy="512600"/>
          </a:xfrm>
        </p:grpSpPr>
        <p:sp>
          <p:nvSpPr>
            <p:cNvPr id="571" name="Google Shape;571;p38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2"/>
          <p:cNvPicPr preferRelativeResize="0"/>
          <p:nvPr/>
        </p:nvPicPr>
        <p:blipFill rotWithShape="1">
          <a:blip r:embed="rId3">
            <a:alphaModFix/>
          </a:blip>
          <a:srcRect l="49844" t="49270" r="2329" b="2903"/>
          <a:stretch/>
        </p:blipFill>
        <p:spPr>
          <a:xfrm>
            <a:off x="1377200" y="1531025"/>
            <a:ext cx="1296300" cy="129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 rotWithShape="1">
          <a:blip r:embed="rId3">
            <a:alphaModFix/>
          </a:blip>
          <a:srcRect l="5963" t="58719" r="64352" b="11597"/>
          <a:stretch/>
        </p:blipFill>
        <p:spPr>
          <a:xfrm>
            <a:off x="6470500" y="1531025"/>
            <a:ext cx="1296300" cy="129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 rotWithShape="1">
          <a:blip r:embed="rId3">
            <a:alphaModFix/>
          </a:blip>
          <a:srcRect l="25691" t="56821" r="41320" b="10192"/>
          <a:stretch/>
        </p:blipFill>
        <p:spPr>
          <a:xfrm>
            <a:off x="3923850" y="1531025"/>
            <a:ext cx="1296300" cy="129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5" name="Google Shape;685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86" name="Google Shape;686;p42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of them all</a:t>
            </a:r>
            <a:endParaRPr/>
          </a:p>
        </p:txBody>
      </p:sp>
      <p:sp>
        <p:nvSpPr>
          <p:cNvPr id="687" name="Google Shape;687;p42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89" name="Google Shape;689;p4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91" name="Google Shape;691;p4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 rot="5400000">
            <a:off x="1666108" y="103351"/>
            <a:ext cx="791469" cy="739694"/>
            <a:chOff x="8352525" y="3155950"/>
            <a:chExt cx="791469" cy="739694"/>
          </a:xfrm>
        </p:grpSpPr>
        <p:sp>
          <p:nvSpPr>
            <p:cNvPr id="693" name="Google Shape;693;p42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2"/>
          <p:cNvGrpSpPr/>
          <p:nvPr/>
        </p:nvGrpSpPr>
        <p:grpSpPr>
          <a:xfrm rot="5400000">
            <a:off x="413963" y="3926925"/>
            <a:ext cx="150451" cy="512600"/>
            <a:chOff x="2990775" y="3601075"/>
            <a:chExt cx="150451" cy="512600"/>
          </a:xfrm>
        </p:grpSpPr>
        <p:sp>
          <p:nvSpPr>
            <p:cNvPr id="697" name="Google Shape;697;p4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3"/>
          <p:cNvGrpSpPr/>
          <p:nvPr/>
        </p:nvGrpSpPr>
        <p:grpSpPr>
          <a:xfrm>
            <a:off x="7892273" y="153182"/>
            <a:ext cx="150451" cy="512600"/>
            <a:chOff x="2990775" y="3601075"/>
            <a:chExt cx="150451" cy="512600"/>
          </a:xfrm>
        </p:grpSpPr>
        <p:sp>
          <p:nvSpPr>
            <p:cNvPr id="740" name="Google Shape;740;p4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4"/>
          <p:cNvSpPr txBox="1">
            <a:spLocks noGrp="1"/>
          </p:cNvSpPr>
          <p:nvPr>
            <p:ph type="title"/>
          </p:nvPr>
        </p:nvSpPr>
        <p:spPr>
          <a:xfrm>
            <a:off x="1058275" y="1132975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755" name="Google Shape;755;p44"/>
          <p:cNvSpPr txBox="1">
            <a:spLocks noGrp="1"/>
          </p:cNvSpPr>
          <p:nvPr>
            <p:ph type="subTitle" idx="1"/>
          </p:nvPr>
        </p:nvSpPr>
        <p:spPr>
          <a:xfrm>
            <a:off x="1058275" y="2724350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You can give a brief description</a:t>
            </a:r>
            <a:r>
              <a:rPr lang="en"/>
              <a:t> of the topic you want to talk about here. For example, if you want to talk about Mercury, you can say that it’s the smallest planet in the entire Solar System</a:t>
            </a:r>
            <a:endParaRPr/>
          </a:p>
        </p:txBody>
      </p:sp>
      <p:grpSp>
        <p:nvGrpSpPr>
          <p:cNvPr id="757" name="Google Shape;757;p44"/>
          <p:cNvGrpSpPr/>
          <p:nvPr/>
        </p:nvGrpSpPr>
        <p:grpSpPr>
          <a:xfrm rot="10800000">
            <a:off x="7558216" y="1132965"/>
            <a:ext cx="604586" cy="572671"/>
            <a:chOff x="5397450" y="983750"/>
            <a:chExt cx="780917" cy="739694"/>
          </a:xfrm>
        </p:grpSpPr>
        <p:sp>
          <p:nvSpPr>
            <p:cNvPr id="758" name="Google Shape;758;p44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4"/>
          <p:cNvGrpSpPr/>
          <p:nvPr/>
        </p:nvGrpSpPr>
        <p:grpSpPr>
          <a:xfrm rot="10800000">
            <a:off x="317487" y="121525"/>
            <a:ext cx="791469" cy="739694"/>
            <a:chOff x="8352525" y="3155950"/>
            <a:chExt cx="791469" cy="739694"/>
          </a:xfrm>
        </p:grpSpPr>
        <p:sp>
          <p:nvSpPr>
            <p:cNvPr id="762" name="Google Shape;762;p44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4"/>
          <p:cNvGrpSpPr/>
          <p:nvPr/>
        </p:nvGrpSpPr>
        <p:grpSpPr>
          <a:xfrm rot="5400000">
            <a:off x="413963" y="4058175"/>
            <a:ext cx="150451" cy="512600"/>
            <a:chOff x="2990775" y="3601075"/>
            <a:chExt cx="150451" cy="512600"/>
          </a:xfrm>
        </p:grpSpPr>
        <p:sp>
          <p:nvSpPr>
            <p:cNvPr id="766" name="Google Shape;766;p4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D35A0-7A00-85DA-92C1-9FC348C5724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/>
          <p:nvPr/>
        </p:nvSpPr>
        <p:spPr>
          <a:xfrm rot="5400000">
            <a:off x="-2048306" y="1815339"/>
            <a:ext cx="4988414" cy="3616860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5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5"/>
          <p:cNvSpPr txBox="1">
            <a:spLocks noGrp="1"/>
          </p:cNvSpPr>
          <p:nvPr>
            <p:ph type="title"/>
          </p:nvPr>
        </p:nvSpPr>
        <p:spPr>
          <a:xfrm>
            <a:off x="1025400" y="1304100"/>
            <a:ext cx="57024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783" name="Google Shape;783;p45"/>
          <p:cNvSpPr txBox="1">
            <a:spLocks noGrp="1"/>
          </p:cNvSpPr>
          <p:nvPr>
            <p:ph type="subTitle" idx="1"/>
          </p:nvPr>
        </p:nvSpPr>
        <p:spPr>
          <a:xfrm>
            <a:off x="1025400" y="2348100"/>
            <a:ext cx="5702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 rot="1393865" flipH="1">
            <a:off x="4511780" y="-1014621"/>
            <a:ext cx="4612231" cy="3421842"/>
          </a:xfrm>
          <a:custGeom>
            <a:avLst/>
            <a:gdLst/>
            <a:ahLst/>
            <a:cxnLst/>
            <a:rect l="l" t="t" r="r" b="b"/>
            <a:pathLst>
              <a:path w="61280" h="45464" extrusionOk="0">
                <a:moveTo>
                  <a:pt x="13415" y="1"/>
                </a:moveTo>
                <a:cubicBezTo>
                  <a:pt x="12284" y="1"/>
                  <a:pt x="11104" y="309"/>
                  <a:pt x="9884" y="1020"/>
                </a:cubicBezTo>
                <a:cubicBezTo>
                  <a:pt x="8834" y="1628"/>
                  <a:pt x="7890" y="2461"/>
                  <a:pt x="7144" y="3420"/>
                </a:cubicBezTo>
                <a:cubicBezTo>
                  <a:pt x="4247" y="7114"/>
                  <a:pt x="4856" y="12020"/>
                  <a:pt x="6368" y="16166"/>
                </a:cubicBezTo>
                <a:cubicBezTo>
                  <a:pt x="7525" y="19322"/>
                  <a:pt x="7900" y="21514"/>
                  <a:pt x="6333" y="24685"/>
                </a:cubicBezTo>
                <a:cubicBezTo>
                  <a:pt x="4024" y="29353"/>
                  <a:pt x="0" y="32255"/>
                  <a:pt x="2370" y="37898"/>
                </a:cubicBezTo>
                <a:cubicBezTo>
                  <a:pt x="4263" y="42406"/>
                  <a:pt x="8693" y="45464"/>
                  <a:pt x="13450" y="45464"/>
                </a:cubicBezTo>
                <a:cubicBezTo>
                  <a:pt x="14481" y="45464"/>
                  <a:pt x="15528" y="45320"/>
                  <a:pt x="16567" y="45016"/>
                </a:cubicBezTo>
                <a:cubicBezTo>
                  <a:pt x="22169" y="43378"/>
                  <a:pt x="23676" y="37380"/>
                  <a:pt x="25751" y="32590"/>
                </a:cubicBezTo>
                <a:cubicBezTo>
                  <a:pt x="27480" y="28606"/>
                  <a:pt x="30625" y="25093"/>
                  <a:pt x="34488" y="25093"/>
                </a:cubicBezTo>
                <a:cubicBezTo>
                  <a:pt x="35943" y="25093"/>
                  <a:pt x="37500" y="25591"/>
                  <a:pt x="39121" y="26750"/>
                </a:cubicBezTo>
                <a:cubicBezTo>
                  <a:pt x="42558" y="29208"/>
                  <a:pt x="45266" y="33241"/>
                  <a:pt x="49393" y="33241"/>
                </a:cubicBezTo>
                <a:cubicBezTo>
                  <a:pt x="50335" y="33241"/>
                  <a:pt x="51351" y="33031"/>
                  <a:pt x="52466" y="32544"/>
                </a:cubicBezTo>
                <a:cubicBezTo>
                  <a:pt x="56419" y="30819"/>
                  <a:pt x="59600" y="26613"/>
                  <a:pt x="60331" y="22381"/>
                </a:cubicBezTo>
                <a:cubicBezTo>
                  <a:pt x="61279" y="16922"/>
                  <a:pt x="58687" y="11893"/>
                  <a:pt x="54693" y="8296"/>
                </a:cubicBezTo>
                <a:cubicBezTo>
                  <a:pt x="52060" y="5923"/>
                  <a:pt x="48635" y="4169"/>
                  <a:pt x="45042" y="4169"/>
                </a:cubicBezTo>
                <a:cubicBezTo>
                  <a:pt x="44786" y="4169"/>
                  <a:pt x="44529" y="4178"/>
                  <a:pt x="44271" y="4196"/>
                </a:cubicBezTo>
                <a:cubicBezTo>
                  <a:pt x="39202" y="4551"/>
                  <a:pt x="36554" y="8986"/>
                  <a:pt x="32261" y="11036"/>
                </a:cubicBezTo>
                <a:cubicBezTo>
                  <a:pt x="31469" y="11412"/>
                  <a:pt x="30706" y="11578"/>
                  <a:pt x="29973" y="11578"/>
                </a:cubicBezTo>
                <a:cubicBezTo>
                  <a:pt x="26183" y="11578"/>
                  <a:pt x="23177" y="7146"/>
                  <a:pt x="20941" y="4480"/>
                </a:cubicBezTo>
                <a:cubicBezTo>
                  <a:pt x="18882" y="2024"/>
                  <a:pt x="16312" y="1"/>
                  <a:pt x="13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5"/>
          <p:cNvSpPr/>
          <p:nvPr/>
        </p:nvSpPr>
        <p:spPr>
          <a:xfrm rot="5400000">
            <a:off x="4987569" y="3530989"/>
            <a:ext cx="4988414" cy="3616860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5"/>
          <p:cNvSpPr/>
          <p:nvPr/>
        </p:nvSpPr>
        <p:spPr>
          <a:xfrm rot="-2700000">
            <a:off x="7278509" y="1020841"/>
            <a:ext cx="4559520" cy="2012722"/>
          </a:xfrm>
          <a:custGeom>
            <a:avLst/>
            <a:gdLst/>
            <a:ahLst/>
            <a:cxnLst/>
            <a:rect l="l" t="t" r="r" b="b"/>
            <a:pathLst>
              <a:path w="60580" h="26742" extrusionOk="0">
                <a:moveTo>
                  <a:pt x="32779" y="1"/>
                </a:moveTo>
                <a:cubicBezTo>
                  <a:pt x="31782" y="1"/>
                  <a:pt x="30762" y="180"/>
                  <a:pt x="29749" y="566"/>
                </a:cubicBezTo>
                <a:cubicBezTo>
                  <a:pt x="23391" y="2992"/>
                  <a:pt x="19104" y="8974"/>
                  <a:pt x="12254" y="10572"/>
                </a:cubicBezTo>
                <a:cubicBezTo>
                  <a:pt x="11310" y="10793"/>
                  <a:pt x="10371" y="10849"/>
                  <a:pt x="9440" y="10849"/>
                </a:cubicBezTo>
                <a:cubicBezTo>
                  <a:pt x="8468" y="10849"/>
                  <a:pt x="7503" y="10788"/>
                  <a:pt x="6545" y="10788"/>
                </a:cubicBezTo>
                <a:cubicBezTo>
                  <a:pt x="6077" y="10788"/>
                  <a:pt x="5610" y="10803"/>
                  <a:pt x="5145" y="10846"/>
                </a:cubicBezTo>
                <a:cubicBezTo>
                  <a:pt x="4932" y="10867"/>
                  <a:pt x="4724" y="10892"/>
                  <a:pt x="4511" y="10922"/>
                </a:cubicBezTo>
                <a:cubicBezTo>
                  <a:pt x="457" y="11557"/>
                  <a:pt x="0" y="16747"/>
                  <a:pt x="1365" y="19812"/>
                </a:cubicBezTo>
                <a:cubicBezTo>
                  <a:pt x="2628" y="22638"/>
                  <a:pt x="5434" y="24379"/>
                  <a:pt x="8469" y="24643"/>
                </a:cubicBezTo>
                <a:cubicBezTo>
                  <a:pt x="8904" y="24680"/>
                  <a:pt x="9336" y="24699"/>
                  <a:pt x="9763" y="24699"/>
                </a:cubicBezTo>
                <a:cubicBezTo>
                  <a:pt x="17407" y="24699"/>
                  <a:pt x="23833" y="18836"/>
                  <a:pt x="29095" y="13911"/>
                </a:cubicBezTo>
                <a:cubicBezTo>
                  <a:pt x="30311" y="12773"/>
                  <a:pt x="31888" y="11597"/>
                  <a:pt x="33643" y="11597"/>
                </a:cubicBezTo>
                <a:cubicBezTo>
                  <a:pt x="33828" y="11597"/>
                  <a:pt x="34015" y="11610"/>
                  <a:pt x="34204" y="11638"/>
                </a:cubicBezTo>
                <a:cubicBezTo>
                  <a:pt x="36579" y="11983"/>
                  <a:pt x="39111" y="14931"/>
                  <a:pt x="40090" y="16935"/>
                </a:cubicBezTo>
                <a:cubicBezTo>
                  <a:pt x="41871" y="20593"/>
                  <a:pt x="43652" y="23090"/>
                  <a:pt x="47356" y="24962"/>
                </a:cubicBezTo>
                <a:cubicBezTo>
                  <a:pt x="49300" y="25946"/>
                  <a:pt x="51900" y="26741"/>
                  <a:pt x="54380" y="26741"/>
                </a:cubicBezTo>
                <a:cubicBezTo>
                  <a:pt x="56108" y="26741"/>
                  <a:pt x="57778" y="26355"/>
                  <a:pt x="59128" y="25378"/>
                </a:cubicBezTo>
                <a:cubicBezTo>
                  <a:pt x="60407" y="24455"/>
                  <a:pt x="60579" y="22273"/>
                  <a:pt x="60320" y="20857"/>
                </a:cubicBezTo>
                <a:cubicBezTo>
                  <a:pt x="59945" y="18792"/>
                  <a:pt x="58839" y="18143"/>
                  <a:pt x="56809" y="17980"/>
                </a:cubicBezTo>
                <a:cubicBezTo>
                  <a:pt x="53760" y="17732"/>
                  <a:pt x="50365" y="16595"/>
                  <a:pt x="47458" y="15677"/>
                </a:cubicBezTo>
                <a:cubicBezTo>
                  <a:pt x="43728" y="14494"/>
                  <a:pt x="42612" y="10146"/>
                  <a:pt x="41607" y="6858"/>
                </a:cubicBezTo>
                <a:cubicBezTo>
                  <a:pt x="40393" y="2879"/>
                  <a:pt x="36774" y="1"/>
                  <a:pt x="327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rot="5400000">
            <a:off x="8099250" y="370025"/>
            <a:ext cx="150451" cy="512600"/>
            <a:chOff x="2990775" y="3601075"/>
            <a:chExt cx="150451" cy="512600"/>
          </a:xfrm>
        </p:grpSpPr>
        <p:sp>
          <p:nvSpPr>
            <p:cNvPr id="788" name="Google Shape;788;p4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5"/>
          <p:cNvGrpSpPr/>
          <p:nvPr/>
        </p:nvGrpSpPr>
        <p:grpSpPr>
          <a:xfrm>
            <a:off x="6056650" y="3217175"/>
            <a:ext cx="780917" cy="739694"/>
            <a:chOff x="5397450" y="983750"/>
            <a:chExt cx="780917" cy="739694"/>
          </a:xfrm>
        </p:grpSpPr>
        <p:sp>
          <p:nvSpPr>
            <p:cNvPr id="799" name="Google Shape;799;p4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5"/>
          <p:cNvGrpSpPr/>
          <p:nvPr/>
        </p:nvGrpSpPr>
        <p:grpSpPr>
          <a:xfrm>
            <a:off x="8169000" y="3654300"/>
            <a:ext cx="791469" cy="739694"/>
            <a:chOff x="8352525" y="3155950"/>
            <a:chExt cx="791469" cy="739694"/>
          </a:xfrm>
        </p:grpSpPr>
        <p:sp>
          <p:nvSpPr>
            <p:cNvPr id="803" name="Google Shape;803;p4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5"/>
          <p:cNvGrpSpPr/>
          <p:nvPr/>
        </p:nvGrpSpPr>
        <p:grpSpPr>
          <a:xfrm>
            <a:off x="280705" y="3386957"/>
            <a:ext cx="791469" cy="739694"/>
            <a:chOff x="8352525" y="3155950"/>
            <a:chExt cx="791469" cy="739694"/>
          </a:xfrm>
        </p:grpSpPr>
        <p:sp>
          <p:nvSpPr>
            <p:cNvPr id="807" name="Google Shape;807;p4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5"/>
          <p:cNvGrpSpPr/>
          <p:nvPr/>
        </p:nvGrpSpPr>
        <p:grpSpPr>
          <a:xfrm>
            <a:off x="1774000" y="370025"/>
            <a:ext cx="150451" cy="512600"/>
            <a:chOff x="2990775" y="3601075"/>
            <a:chExt cx="150451" cy="512600"/>
          </a:xfrm>
        </p:grpSpPr>
        <p:sp>
          <p:nvSpPr>
            <p:cNvPr id="811" name="Google Shape;811;p4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6"/>
          <p:cNvSpPr/>
          <p:nvPr/>
        </p:nvSpPr>
        <p:spPr>
          <a:xfrm rot="-1698912">
            <a:off x="-836174" y="960932"/>
            <a:ext cx="4559577" cy="2012747"/>
          </a:xfrm>
          <a:custGeom>
            <a:avLst/>
            <a:gdLst/>
            <a:ahLst/>
            <a:cxnLst/>
            <a:rect l="l" t="t" r="r" b="b"/>
            <a:pathLst>
              <a:path w="60580" h="26742" extrusionOk="0">
                <a:moveTo>
                  <a:pt x="32779" y="1"/>
                </a:moveTo>
                <a:cubicBezTo>
                  <a:pt x="31782" y="1"/>
                  <a:pt x="30762" y="180"/>
                  <a:pt x="29749" y="566"/>
                </a:cubicBezTo>
                <a:cubicBezTo>
                  <a:pt x="23391" y="2992"/>
                  <a:pt x="19104" y="8974"/>
                  <a:pt x="12254" y="10572"/>
                </a:cubicBezTo>
                <a:cubicBezTo>
                  <a:pt x="11310" y="10793"/>
                  <a:pt x="10371" y="10849"/>
                  <a:pt x="9440" y="10849"/>
                </a:cubicBezTo>
                <a:cubicBezTo>
                  <a:pt x="8468" y="10849"/>
                  <a:pt x="7503" y="10788"/>
                  <a:pt x="6545" y="10788"/>
                </a:cubicBezTo>
                <a:cubicBezTo>
                  <a:pt x="6077" y="10788"/>
                  <a:pt x="5610" y="10803"/>
                  <a:pt x="5145" y="10846"/>
                </a:cubicBezTo>
                <a:cubicBezTo>
                  <a:pt x="4932" y="10867"/>
                  <a:pt x="4724" y="10892"/>
                  <a:pt x="4511" y="10922"/>
                </a:cubicBezTo>
                <a:cubicBezTo>
                  <a:pt x="457" y="11557"/>
                  <a:pt x="0" y="16747"/>
                  <a:pt x="1365" y="19812"/>
                </a:cubicBezTo>
                <a:cubicBezTo>
                  <a:pt x="2628" y="22638"/>
                  <a:pt x="5434" y="24379"/>
                  <a:pt x="8469" y="24643"/>
                </a:cubicBezTo>
                <a:cubicBezTo>
                  <a:pt x="8904" y="24680"/>
                  <a:pt x="9336" y="24699"/>
                  <a:pt x="9763" y="24699"/>
                </a:cubicBezTo>
                <a:cubicBezTo>
                  <a:pt x="17407" y="24699"/>
                  <a:pt x="23833" y="18836"/>
                  <a:pt x="29095" y="13911"/>
                </a:cubicBezTo>
                <a:cubicBezTo>
                  <a:pt x="30311" y="12773"/>
                  <a:pt x="31888" y="11597"/>
                  <a:pt x="33643" y="11597"/>
                </a:cubicBezTo>
                <a:cubicBezTo>
                  <a:pt x="33828" y="11597"/>
                  <a:pt x="34015" y="11610"/>
                  <a:pt x="34204" y="11638"/>
                </a:cubicBezTo>
                <a:cubicBezTo>
                  <a:pt x="36579" y="11983"/>
                  <a:pt x="39111" y="14931"/>
                  <a:pt x="40090" y="16935"/>
                </a:cubicBezTo>
                <a:cubicBezTo>
                  <a:pt x="41871" y="20593"/>
                  <a:pt x="43652" y="23090"/>
                  <a:pt x="47356" y="24962"/>
                </a:cubicBezTo>
                <a:cubicBezTo>
                  <a:pt x="49300" y="25946"/>
                  <a:pt x="51900" y="26741"/>
                  <a:pt x="54380" y="26741"/>
                </a:cubicBezTo>
                <a:cubicBezTo>
                  <a:pt x="56108" y="26741"/>
                  <a:pt x="57778" y="26355"/>
                  <a:pt x="59128" y="25378"/>
                </a:cubicBezTo>
                <a:cubicBezTo>
                  <a:pt x="60407" y="24455"/>
                  <a:pt x="60579" y="22273"/>
                  <a:pt x="60320" y="20857"/>
                </a:cubicBezTo>
                <a:cubicBezTo>
                  <a:pt x="59945" y="18792"/>
                  <a:pt x="58839" y="18143"/>
                  <a:pt x="56809" y="17980"/>
                </a:cubicBezTo>
                <a:cubicBezTo>
                  <a:pt x="53760" y="17732"/>
                  <a:pt x="50365" y="16595"/>
                  <a:pt x="47458" y="15677"/>
                </a:cubicBezTo>
                <a:cubicBezTo>
                  <a:pt x="43728" y="14494"/>
                  <a:pt x="42612" y="10146"/>
                  <a:pt x="41607" y="6858"/>
                </a:cubicBezTo>
                <a:cubicBezTo>
                  <a:pt x="40393" y="2879"/>
                  <a:pt x="36774" y="1"/>
                  <a:pt x="327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6"/>
          <p:cNvSpPr/>
          <p:nvPr/>
        </p:nvSpPr>
        <p:spPr>
          <a:xfrm rot="7336615" flipH="1">
            <a:off x="-1780983" y="-1853936"/>
            <a:ext cx="4988427" cy="3616869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6"/>
          <p:cNvSpPr txBox="1">
            <a:spLocks noGrp="1"/>
          </p:cNvSpPr>
          <p:nvPr>
            <p:ph type="subTitle" idx="1"/>
          </p:nvPr>
        </p:nvSpPr>
        <p:spPr>
          <a:xfrm>
            <a:off x="1025400" y="1529681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Jupiter’s rotation period</a:t>
            </a:r>
            <a:endParaRPr/>
          </a:p>
        </p:txBody>
      </p:sp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1025400" y="912350"/>
            <a:ext cx="3860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830" name="Google Shape;830;p46"/>
          <p:cNvSpPr txBox="1">
            <a:spLocks noGrp="1"/>
          </p:cNvSpPr>
          <p:nvPr>
            <p:ph type="title" idx="2"/>
          </p:nvPr>
        </p:nvSpPr>
        <p:spPr>
          <a:xfrm>
            <a:off x="1025400" y="2057651"/>
            <a:ext cx="3860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831" name="Google Shape;831;p46"/>
          <p:cNvSpPr txBox="1">
            <a:spLocks noGrp="1"/>
          </p:cNvSpPr>
          <p:nvPr>
            <p:ph type="subTitle" idx="3"/>
          </p:nvPr>
        </p:nvSpPr>
        <p:spPr>
          <a:xfrm>
            <a:off x="1025400" y="2675958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832" name="Google Shape;832;p46"/>
          <p:cNvSpPr txBox="1">
            <a:spLocks noGrp="1"/>
          </p:cNvSpPr>
          <p:nvPr>
            <p:ph type="title" idx="4"/>
          </p:nvPr>
        </p:nvSpPr>
        <p:spPr>
          <a:xfrm>
            <a:off x="1025400" y="3202953"/>
            <a:ext cx="3860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833" name="Google Shape;833;p46"/>
          <p:cNvSpPr txBox="1">
            <a:spLocks noGrp="1"/>
          </p:cNvSpPr>
          <p:nvPr>
            <p:ph type="subTitle" idx="5"/>
          </p:nvPr>
        </p:nvSpPr>
        <p:spPr>
          <a:xfrm>
            <a:off x="1025400" y="3822252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the Earth and the Moon</a:t>
            </a:r>
            <a:endParaRPr/>
          </a:p>
        </p:txBody>
      </p:sp>
      <p:grpSp>
        <p:nvGrpSpPr>
          <p:cNvPr id="834" name="Google Shape;834;p46"/>
          <p:cNvGrpSpPr/>
          <p:nvPr/>
        </p:nvGrpSpPr>
        <p:grpSpPr>
          <a:xfrm>
            <a:off x="4653175" y="-2479552"/>
            <a:ext cx="6050183" cy="10155842"/>
            <a:chOff x="4653175" y="-2479552"/>
            <a:chExt cx="6050183" cy="10155842"/>
          </a:xfrm>
        </p:grpSpPr>
        <p:sp>
          <p:nvSpPr>
            <p:cNvPr id="835" name="Google Shape;835;p46"/>
            <p:cNvSpPr/>
            <p:nvPr/>
          </p:nvSpPr>
          <p:spPr>
            <a:xfrm rot="9406135">
              <a:off x="5141055" y="-1708646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 rot="5400000" flipH="1">
              <a:off x="4323694" y="2562614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 rot="-2700000">
              <a:off x="6099959" y="4346291"/>
              <a:ext cx="4559520" cy="2012722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6"/>
          <p:cNvGrpSpPr/>
          <p:nvPr/>
        </p:nvGrpSpPr>
        <p:grpSpPr>
          <a:xfrm rot="5400000">
            <a:off x="8099250" y="370025"/>
            <a:ext cx="150451" cy="512600"/>
            <a:chOff x="2990775" y="3601075"/>
            <a:chExt cx="150451" cy="512600"/>
          </a:xfrm>
        </p:grpSpPr>
        <p:sp>
          <p:nvSpPr>
            <p:cNvPr id="839" name="Google Shape;839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6"/>
          <p:cNvGrpSpPr/>
          <p:nvPr/>
        </p:nvGrpSpPr>
        <p:grpSpPr>
          <a:xfrm>
            <a:off x="8040313" y="2577675"/>
            <a:ext cx="780917" cy="739694"/>
            <a:chOff x="5397450" y="983750"/>
            <a:chExt cx="780917" cy="739694"/>
          </a:xfrm>
        </p:grpSpPr>
        <p:sp>
          <p:nvSpPr>
            <p:cNvPr id="850" name="Google Shape;850;p4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6"/>
          <p:cNvGrpSpPr/>
          <p:nvPr/>
        </p:nvGrpSpPr>
        <p:grpSpPr>
          <a:xfrm>
            <a:off x="531425" y="169650"/>
            <a:ext cx="791469" cy="739694"/>
            <a:chOff x="8352525" y="3155950"/>
            <a:chExt cx="791469" cy="739694"/>
          </a:xfrm>
        </p:grpSpPr>
        <p:sp>
          <p:nvSpPr>
            <p:cNvPr id="854" name="Google Shape;854;p4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6"/>
          <p:cNvGrpSpPr/>
          <p:nvPr/>
        </p:nvGrpSpPr>
        <p:grpSpPr>
          <a:xfrm>
            <a:off x="5067905" y="256482"/>
            <a:ext cx="791469" cy="739694"/>
            <a:chOff x="8352525" y="3155950"/>
            <a:chExt cx="791469" cy="739694"/>
          </a:xfrm>
        </p:grpSpPr>
        <p:sp>
          <p:nvSpPr>
            <p:cNvPr id="858" name="Google Shape;858;p4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6"/>
          <p:cNvGrpSpPr/>
          <p:nvPr/>
        </p:nvGrpSpPr>
        <p:grpSpPr>
          <a:xfrm rot="5400000">
            <a:off x="8144950" y="1876575"/>
            <a:ext cx="150451" cy="512600"/>
            <a:chOff x="2990775" y="3601075"/>
            <a:chExt cx="150451" cy="512600"/>
          </a:xfrm>
        </p:grpSpPr>
        <p:sp>
          <p:nvSpPr>
            <p:cNvPr id="862" name="Google Shape;862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256500" y="4390300"/>
            <a:ext cx="150451" cy="512600"/>
            <a:chOff x="2990775" y="3601075"/>
            <a:chExt cx="150451" cy="512600"/>
          </a:xfrm>
        </p:grpSpPr>
        <p:sp>
          <p:nvSpPr>
            <p:cNvPr id="873" name="Google Shape;873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3"/>
          </p:nvPr>
        </p:nvSpPr>
        <p:spPr>
          <a:xfrm>
            <a:off x="121992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449" name="Google Shape;449;p35"/>
          <p:cNvSpPr txBox="1">
            <a:spLocks noGrp="1"/>
          </p:cNvSpPr>
          <p:nvPr>
            <p:ph type="subTitle" idx="1"/>
          </p:nvPr>
        </p:nvSpPr>
        <p:spPr>
          <a:xfrm>
            <a:off x="121992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50" name="Google Shape;450;p35"/>
          <p:cNvSpPr txBox="1">
            <a:spLocks noGrp="1"/>
          </p:cNvSpPr>
          <p:nvPr>
            <p:ph type="subTitle" idx="2"/>
          </p:nvPr>
        </p:nvSpPr>
        <p:spPr>
          <a:xfrm>
            <a:off x="489107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4"/>
          </p:nvPr>
        </p:nvSpPr>
        <p:spPr>
          <a:xfrm>
            <a:off x="489107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title" idx="5"/>
          </p:nvPr>
        </p:nvSpPr>
        <p:spPr>
          <a:xfrm>
            <a:off x="2259125" y="1303900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3" name="Google Shape;453;p35"/>
          <p:cNvSpPr txBox="1">
            <a:spLocks noGrp="1"/>
          </p:cNvSpPr>
          <p:nvPr>
            <p:ph type="title" idx="7"/>
          </p:nvPr>
        </p:nvSpPr>
        <p:spPr>
          <a:xfrm>
            <a:off x="5930276" y="1303900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8"/>
          </p:nvPr>
        </p:nvSpPr>
        <p:spPr>
          <a:xfrm>
            <a:off x="5930276" y="2915396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6"/>
          </p:nvPr>
        </p:nvSpPr>
        <p:spPr>
          <a:xfrm>
            <a:off x="2259126" y="2915396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subTitle" idx="9"/>
          </p:nvPr>
        </p:nvSpPr>
        <p:spPr>
          <a:xfrm>
            <a:off x="1219925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/>
              <a:t>អធិស្ថានបើកកម្មវិធី</a:t>
            </a:r>
            <a:endParaRPr dirty="0"/>
          </a:p>
        </p:txBody>
      </p:sp>
      <p:sp>
        <p:nvSpPr>
          <p:cNvPr id="457" name="Google Shape;457;p35"/>
          <p:cNvSpPr txBox="1">
            <a:spLocks noGrp="1"/>
          </p:cNvSpPr>
          <p:nvPr>
            <p:ph type="subTitle" idx="13"/>
          </p:nvPr>
        </p:nvSpPr>
        <p:spPr>
          <a:xfrm>
            <a:off x="4891078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/>
              <a:t>សរសើរតម្កើង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14"/>
          </p:nvPr>
        </p:nvSpPr>
        <p:spPr>
          <a:xfrm>
            <a:off x="1219925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/>
              <a:t>អធិប្បាយព្រះបន្ទូល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5"/>
          </p:nvPr>
        </p:nvSpPr>
        <p:spPr>
          <a:xfrm>
            <a:off x="4891078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/>
              <a:t>ថ្វាយដង្វាយ</a:t>
            </a:r>
            <a:endParaRPr dirty="0"/>
          </a:p>
        </p:txBody>
      </p:sp>
      <p:grpSp>
        <p:nvGrpSpPr>
          <p:cNvPr id="460" name="Google Shape;460;p35"/>
          <p:cNvGrpSpPr/>
          <p:nvPr/>
        </p:nvGrpSpPr>
        <p:grpSpPr>
          <a:xfrm rot="10800000">
            <a:off x="8254975" y="169650"/>
            <a:ext cx="791469" cy="739694"/>
            <a:chOff x="8352525" y="3155950"/>
            <a:chExt cx="791469" cy="739694"/>
          </a:xfrm>
        </p:grpSpPr>
        <p:sp>
          <p:nvSpPr>
            <p:cNvPr id="461" name="Google Shape;461;p3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5"/>
          <p:cNvGrpSpPr/>
          <p:nvPr/>
        </p:nvGrpSpPr>
        <p:grpSpPr>
          <a:xfrm rot="5400000">
            <a:off x="330800" y="1420975"/>
            <a:ext cx="150451" cy="512600"/>
            <a:chOff x="2990775" y="3601075"/>
            <a:chExt cx="150451" cy="512600"/>
          </a:xfrm>
        </p:grpSpPr>
        <p:sp>
          <p:nvSpPr>
            <p:cNvPr id="465" name="Google Shape;465;p3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 flipH="1">
            <a:off x="-1969094" y="-242974"/>
            <a:ext cx="3190163" cy="2083764"/>
          </a:xfrm>
          <a:custGeom>
            <a:avLst/>
            <a:gdLst/>
            <a:ahLst/>
            <a:cxnLst/>
            <a:rect l="l" t="t" r="r" b="b"/>
            <a:pathLst>
              <a:path w="37011" h="24175" extrusionOk="0">
                <a:moveTo>
                  <a:pt x="8897" y="1"/>
                </a:moveTo>
                <a:cubicBezTo>
                  <a:pt x="8691" y="1"/>
                  <a:pt x="8486" y="7"/>
                  <a:pt x="8282" y="20"/>
                </a:cubicBezTo>
                <a:cubicBezTo>
                  <a:pt x="4908" y="233"/>
                  <a:pt x="2979" y="1913"/>
                  <a:pt x="2031" y="4227"/>
                </a:cubicBezTo>
                <a:cubicBezTo>
                  <a:pt x="1" y="9184"/>
                  <a:pt x="1614" y="16232"/>
                  <a:pt x="5384" y="19946"/>
                </a:cubicBezTo>
                <a:cubicBezTo>
                  <a:pt x="8151" y="22666"/>
                  <a:pt x="11185" y="23495"/>
                  <a:pt x="14419" y="23495"/>
                </a:cubicBezTo>
                <a:cubicBezTo>
                  <a:pt x="16530" y="23495"/>
                  <a:pt x="18725" y="23142"/>
                  <a:pt x="20987" y="22732"/>
                </a:cubicBezTo>
                <a:cubicBezTo>
                  <a:pt x="22054" y="22538"/>
                  <a:pt x="23124" y="22437"/>
                  <a:pt x="24193" y="22437"/>
                </a:cubicBezTo>
                <a:cubicBezTo>
                  <a:pt x="25249" y="22437"/>
                  <a:pt x="26304" y="22535"/>
                  <a:pt x="27355" y="22737"/>
                </a:cubicBezTo>
                <a:cubicBezTo>
                  <a:pt x="29000" y="23055"/>
                  <a:pt x="30704" y="24174"/>
                  <a:pt x="32427" y="24174"/>
                </a:cubicBezTo>
                <a:cubicBezTo>
                  <a:pt x="32793" y="24174"/>
                  <a:pt x="33159" y="24124"/>
                  <a:pt x="33525" y="24005"/>
                </a:cubicBezTo>
                <a:cubicBezTo>
                  <a:pt x="34459" y="23701"/>
                  <a:pt x="35195" y="22940"/>
                  <a:pt x="35656" y="22077"/>
                </a:cubicBezTo>
                <a:cubicBezTo>
                  <a:pt x="37011" y="19540"/>
                  <a:pt x="36869" y="16262"/>
                  <a:pt x="35276" y="13867"/>
                </a:cubicBezTo>
                <a:cubicBezTo>
                  <a:pt x="33581" y="11320"/>
                  <a:pt x="30797" y="10910"/>
                  <a:pt x="27964" y="10910"/>
                </a:cubicBezTo>
                <a:cubicBezTo>
                  <a:pt x="26618" y="10910"/>
                  <a:pt x="25261" y="11003"/>
                  <a:pt x="24003" y="11003"/>
                </a:cubicBezTo>
                <a:cubicBezTo>
                  <a:pt x="23811" y="11003"/>
                  <a:pt x="23620" y="11000"/>
                  <a:pt x="23433" y="10995"/>
                </a:cubicBezTo>
                <a:cubicBezTo>
                  <a:pt x="20531" y="10919"/>
                  <a:pt x="18678" y="7540"/>
                  <a:pt x="17684" y="5257"/>
                </a:cubicBezTo>
                <a:cubicBezTo>
                  <a:pt x="16231" y="1928"/>
                  <a:pt x="12448" y="1"/>
                  <a:pt x="88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38100" dir="42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 flipH="1">
            <a:off x="-1875963" y="265848"/>
            <a:ext cx="4623845" cy="3962126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 txBox="1">
            <a:spLocks noGrp="1"/>
          </p:cNvSpPr>
          <p:nvPr>
            <p:ph type="title"/>
          </p:nvPr>
        </p:nvSpPr>
        <p:spPr>
          <a:xfrm>
            <a:off x="1025400" y="1153563"/>
            <a:ext cx="4130700" cy="20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891" name="Google Shape;891;p47"/>
          <p:cNvGrpSpPr/>
          <p:nvPr/>
        </p:nvGrpSpPr>
        <p:grpSpPr>
          <a:xfrm>
            <a:off x="5215299" y="-370899"/>
            <a:ext cx="4762408" cy="6327663"/>
            <a:chOff x="5215299" y="-370899"/>
            <a:chExt cx="4762408" cy="6327663"/>
          </a:xfrm>
        </p:grpSpPr>
        <p:sp>
          <p:nvSpPr>
            <p:cNvPr id="892" name="Google Shape;892;p47"/>
            <p:cNvSpPr/>
            <p:nvPr/>
          </p:nvSpPr>
          <p:spPr>
            <a:xfrm>
              <a:off x="6787544" y="-370899"/>
              <a:ext cx="3190163" cy="2083764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215299" y="2434232"/>
              <a:ext cx="4295097" cy="352253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260731" y="137923"/>
              <a:ext cx="4623845" cy="3962126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 rot="5400000">
            <a:off x="8044425" y="4090725"/>
            <a:ext cx="150451" cy="512600"/>
            <a:chOff x="2990775" y="3601075"/>
            <a:chExt cx="150451" cy="512600"/>
          </a:xfrm>
        </p:grpSpPr>
        <p:sp>
          <p:nvSpPr>
            <p:cNvPr id="896" name="Google Shape;896;p4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5494975" y="3292900"/>
            <a:ext cx="780917" cy="739694"/>
            <a:chOff x="5397450" y="983750"/>
            <a:chExt cx="780917" cy="739694"/>
          </a:xfrm>
        </p:grpSpPr>
        <p:sp>
          <p:nvSpPr>
            <p:cNvPr id="907" name="Google Shape;907;p47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911" name="Google Shape;911;p4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280705" y="3532107"/>
            <a:ext cx="791469" cy="739694"/>
            <a:chOff x="8352525" y="3155950"/>
            <a:chExt cx="791469" cy="739694"/>
          </a:xfrm>
        </p:grpSpPr>
        <p:sp>
          <p:nvSpPr>
            <p:cNvPr id="915" name="Google Shape;915;p4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774000" y="4352275"/>
            <a:ext cx="150451" cy="512600"/>
            <a:chOff x="2990775" y="3601075"/>
            <a:chExt cx="150451" cy="512600"/>
          </a:xfrm>
        </p:grpSpPr>
        <p:sp>
          <p:nvSpPr>
            <p:cNvPr id="919" name="Google Shape;919;p4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8"/>
          <p:cNvGrpSpPr/>
          <p:nvPr/>
        </p:nvGrpSpPr>
        <p:grpSpPr>
          <a:xfrm rot="-5400000">
            <a:off x="8146605" y="169645"/>
            <a:ext cx="791469" cy="739694"/>
            <a:chOff x="8352525" y="3155950"/>
            <a:chExt cx="791469" cy="739694"/>
          </a:xfrm>
        </p:grpSpPr>
        <p:sp>
          <p:nvSpPr>
            <p:cNvPr id="936" name="Google Shape;936;p48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870250" y="882350"/>
            <a:ext cx="150451" cy="512600"/>
            <a:chOff x="2990775" y="3601075"/>
            <a:chExt cx="150451" cy="512600"/>
          </a:xfrm>
        </p:grpSpPr>
        <p:sp>
          <p:nvSpPr>
            <p:cNvPr id="940" name="Google Shape;940;p48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96082E9-9B44-3031-D61E-8BB5B99234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49"/>
          <p:cNvGrpSpPr/>
          <p:nvPr/>
        </p:nvGrpSpPr>
        <p:grpSpPr>
          <a:xfrm>
            <a:off x="8172241" y="1197315"/>
            <a:ext cx="604586" cy="572671"/>
            <a:chOff x="5397450" y="983750"/>
            <a:chExt cx="780917" cy="739694"/>
          </a:xfrm>
        </p:grpSpPr>
        <p:sp>
          <p:nvSpPr>
            <p:cNvPr id="957" name="Google Shape;957;p49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9"/>
          <p:cNvGrpSpPr/>
          <p:nvPr/>
        </p:nvGrpSpPr>
        <p:grpSpPr>
          <a:xfrm rot="5400000">
            <a:off x="317483" y="1043601"/>
            <a:ext cx="791469" cy="739694"/>
            <a:chOff x="8352525" y="3155950"/>
            <a:chExt cx="791469" cy="739694"/>
          </a:xfrm>
        </p:grpSpPr>
        <p:sp>
          <p:nvSpPr>
            <p:cNvPr id="961" name="Google Shape;961;p49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9"/>
          <p:cNvGrpSpPr/>
          <p:nvPr/>
        </p:nvGrpSpPr>
        <p:grpSpPr>
          <a:xfrm rot="5400000">
            <a:off x="413963" y="3926925"/>
            <a:ext cx="150451" cy="512600"/>
            <a:chOff x="2990775" y="3601075"/>
            <a:chExt cx="150451" cy="512600"/>
          </a:xfrm>
        </p:grpSpPr>
        <p:sp>
          <p:nvSpPr>
            <p:cNvPr id="965" name="Google Shape;965;p49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50"/>
          <p:cNvGrpSpPr/>
          <p:nvPr/>
        </p:nvGrpSpPr>
        <p:grpSpPr>
          <a:xfrm rot="-5400000">
            <a:off x="8163125" y="120100"/>
            <a:ext cx="791469" cy="739694"/>
            <a:chOff x="8352525" y="3155950"/>
            <a:chExt cx="791469" cy="739694"/>
          </a:xfrm>
        </p:grpSpPr>
        <p:sp>
          <p:nvSpPr>
            <p:cNvPr id="1002" name="Google Shape;1002;p50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50"/>
          <p:cNvGrpSpPr/>
          <p:nvPr/>
        </p:nvGrpSpPr>
        <p:grpSpPr>
          <a:xfrm rot="10800000">
            <a:off x="8147788" y="4570000"/>
            <a:ext cx="150451" cy="512600"/>
            <a:chOff x="2990775" y="3601075"/>
            <a:chExt cx="150451" cy="512600"/>
          </a:xfrm>
        </p:grpSpPr>
        <p:sp>
          <p:nvSpPr>
            <p:cNvPr id="1006" name="Google Shape;1006;p50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51"/>
          <p:cNvGrpSpPr/>
          <p:nvPr/>
        </p:nvGrpSpPr>
        <p:grpSpPr>
          <a:xfrm rot="10800000">
            <a:off x="410928" y="286190"/>
            <a:ext cx="604586" cy="572671"/>
            <a:chOff x="5397450" y="983750"/>
            <a:chExt cx="780917" cy="739694"/>
          </a:xfrm>
        </p:grpSpPr>
        <p:sp>
          <p:nvSpPr>
            <p:cNvPr id="1033" name="Google Shape;1033;p51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 rot="10800000">
            <a:off x="8179488" y="1730000"/>
            <a:ext cx="791469" cy="739694"/>
            <a:chOff x="8352525" y="3155950"/>
            <a:chExt cx="791469" cy="739694"/>
          </a:xfrm>
        </p:grpSpPr>
        <p:sp>
          <p:nvSpPr>
            <p:cNvPr id="1037" name="Google Shape;1037;p51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53"/>
          <p:cNvGrpSpPr/>
          <p:nvPr/>
        </p:nvGrpSpPr>
        <p:grpSpPr>
          <a:xfrm rot="-5400000">
            <a:off x="8291347" y="2600153"/>
            <a:ext cx="791469" cy="739694"/>
            <a:chOff x="8352525" y="3155950"/>
            <a:chExt cx="791469" cy="739694"/>
          </a:xfrm>
        </p:grpSpPr>
        <p:sp>
          <p:nvSpPr>
            <p:cNvPr id="1102" name="Google Shape;1102;p53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3"/>
          <p:cNvGrpSpPr/>
          <p:nvPr/>
        </p:nvGrpSpPr>
        <p:grpSpPr>
          <a:xfrm rot="5400000">
            <a:off x="8611838" y="4102525"/>
            <a:ext cx="150451" cy="512600"/>
            <a:chOff x="2990775" y="3601075"/>
            <a:chExt cx="150451" cy="512600"/>
          </a:xfrm>
        </p:grpSpPr>
        <p:sp>
          <p:nvSpPr>
            <p:cNvPr id="1106" name="Google Shape;1106;p5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54"/>
          <p:cNvGrpSpPr/>
          <p:nvPr/>
        </p:nvGrpSpPr>
        <p:grpSpPr>
          <a:xfrm rot="10800000">
            <a:off x="323153" y="615790"/>
            <a:ext cx="604586" cy="572671"/>
            <a:chOff x="5397450" y="983750"/>
            <a:chExt cx="780917" cy="739694"/>
          </a:xfrm>
        </p:grpSpPr>
        <p:sp>
          <p:nvSpPr>
            <p:cNvPr id="1124" name="Google Shape;1124;p54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54"/>
          <p:cNvGrpSpPr/>
          <p:nvPr/>
        </p:nvGrpSpPr>
        <p:grpSpPr>
          <a:xfrm rot="10800000">
            <a:off x="8276613" y="3912825"/>
            <a:ext cx="791469" cy="739694"/>
            <a:chOff x="8352525" y="3155950"/>
            <a:chExt cx="791469" cy="739694"/>
          </a:xfrm>
        </p:grpSpPr>
        <p:sp>
          <p:nvSpPr>
            <p:cNvPr id="1128" name="Google Shape;1128;p54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54"/>
          <p:cNvGrpSpPr/>
          <p:nvPr/>
        </p:nvGrpSpPr>
        <p:grpSpPr>
          <a:xfrm rot="5400000">
            <a:off x="8457688" y="528300"/>
            <a:ext cx="150451" cy="512600"/>
            <a:chOff x="2990775" y="3601075"/>
            <a:chExt cx="150451" cy="512600"/>
          </a:xfrm>
        </p:grpSpPr>
        <p:sp>
          <p:nvSpPr>
            <p:cNvPr id="1132" name="Google Shape;1132;p5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55"/>
          <p:cNvGrpSpPr/>
          <p:nvPr/>
        </p:nvGrpSpPr>
        <p:grpSpPr>
          <a:xfrm rot="10800000">
            <a:off x="8227103" y="2420340"/>
            <a:ext cx="604586" cy="572671"/>
            <a:chOff x="5397450" y="983750"/>
            <a:chExt cx="780917" cy="739694"/>
          </a:xfrm>
        </p:grpSpPr>
        <p:sp>
          <p:nvSpPr>
            <p:cNvPr id="1162" name="Google Shape;1162;p5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5"/>
          <p:cNvGrpSpPr/>
          <p:nvPr/>
        </p:nvGrpSpPr>
        <p:grpSpPr>
          <a:xfrm rot="10800000">
            <a:off x="713212" y="120125"/>
            <a:ext cx="791469" cy="739694"/>
            <a:chOff x="8352525" y="3155950"/>
            <a:chExt cx="791469" cy="739694"/>
          </a:xfrm>
        </p:grpSpPr>
        <p:sp>
          <p:nvSpPr>
            <p:cNvPr id="1166" name="Google Shape;1166;p5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55"/>
          <p:cNvGrpSpPr/>
          <p:nvPr/>
        </p:nvGrpSpPr>
        <p:grpSpPr>
          <a:xfrm rot="5400000">
            <a:off x="424588" y="3923475"/>
            <a:ext cx="150451" cy="512600"/>
            <a:chOff x="2990775" y="3601075"/>
            <a:chExt cx="150451" cy="512600"/>
          </a:xfrm>
        </p:grpSpPr>
        <p:sp>
          <p:nvSpPr>
            <p:cNvPr id="1170" name="Google Shape;1170;p5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6"/>
          <p:cNvGrpSpPr/>
          <p:nvPr/>
        </p:nvGrpSpPr>
        <p:grpSpPr>
          <a:xfrm rot="-5400000">
            <a:off x="8194710" y="1085572"/>
            <a:ext cx="791469" cy="739694"/>
            <a:chOff x="8352525" y="3155950"/>
            <a:chExt cx="791469" cy="739694"/>
          </a:xfrm>
        </p:grpSpPr>
        <p:sp>
          <p:nvSpPr>
            <p:cNvPr id="1191" name="Google Shape;1191;p5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56"/>
          <p:cNvGrpSpPr/>
          <p:nvPr/>
        </p:nvGrpSpPr>
        <p:grpSpPr>
          <a:xfrm rot="5400000">
            <a:off x="381700" y="3988100"/>
            <a:ext cx="150451" cy="512600"/>
            <a:chOff x="2990775" y="3601075"/>
            <a:chExt cx="150451" cy="512600"/>
          </a:xfrm>
        </p:grpSpPr>
        <p:sp>
          <p:nvSpPr>
            <p:cNvPr id="1195" name="Google Shape;1195;p5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56"/>
          <p:cNvGrpSpPr/>
          <p:nvPr/>
        </p:nvGrpSpPr>
        <p:grpSpPr>
          <a:xfrm>
            <a:off x="4" y="1450511"/>
            <a:ext cx="604586" cy="572671"/>
            <a:chOff x="5397450" y="983750"/>
            <a:chExt cx="780917" cy="739694"/>
          </a:xfrm>
        </p:grpSpPr>
        <p:sp>
          <p:nvSpPr>
            <p:cNvPr id="1206" name="Google Shape;1206;p5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 flipH="1">
            <a:off x="-2284281" y="1383232"/>
            <a:ext cx="4240826" cy="3633921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-1080676" y="-767180"/>
            <a:ext cx="3939311" cy="3230741"/>
          </a:xfrm>
          <a:custGeom>
            <a:avLst/>
            <a:gdLst/>
            <a:ahLst/>
            <a:cxnLst/>
            <a:rect l="l" t="t" r="r" b="b"/>
            <a:pathLst>
              <a:path w="49830" h="40867" extrusionOk="0">
                <a:moveTo>
                  <a:pt x="3106" y="0"/>
                </a:moveTo>
                <a:cubicBezTo>
                  <a:pt x="2761" y="0"/>
                  <a:pt x="2398" y="82"/>
                  <a:pt x="2010" y="280"/>
                </a:cubicBezTo>
                <a:cubicBezTo>
                  <a:pt x="57" y="1275"/>
                  <a:pt x="1" y="4400"/>
                  <a:pt x="823" y="6136"/>
                </a:cubicBezTo>
                <a:cubicBezTo>
                  <a:pt x="1259" y="7059"/>
                  <a:pt x="1893" y="7871"/>
                  <a:pt x="2523" y="8678"/>
                </a:cubicBezTo>
                <a:cubicBezTo>
                  <a:pt x="3527" y="9957"/>
                  <a:pt x="4633" y="10088"/>
                  <a:pt x="6039" y="10697"/>
                </a:cubicBezTo>
                <a:cubicBezTo>
                  <a:pt x="8779" y="11890"/>
                  <a:pt x="11585" y="14701"/>
                  <a:pt x="11417" y="17897"/>
                </a:cubicBezTo>
                <a:cubicBezTo>
                  <a:pt x="11280" y="20505"/>
                  <a:pt x="8885" y="21845"/>
                  <a:pt x="6972" y="23164"/>
                </a:cubicBezTo>
                <a:cubicBezTo>
                  <a:pt x="3598" y="25488"/>
                  <a:pt x="1386" y="29015"/>
                  <a:pt x="1487" y="33196"/>
                </a:cubicBezTo>
                <a:cubicBezTo>
                  <a:pt x="1538" y="35261"/>
                  <a:pt x="2360" y="37250"/>
                  <a:pt x="3877" y="38660"/>
                </a:cubicBezTo>
                <a:cubicBezTo>
                  <a:pt x="5346" y="40024"/>
                  <a:pt x="7589" y="40867"/>
                  <a:pt x="9747" y="40867"/>
                </a:cubicBezTo>
                <a:cubicBezTo>
                  <a:pt x="11017" y="40867"/>
                  <a:pt x="12258" y="40574"/>
                  <a:pt x="13295" y="39924"/>
                </a:cubicBezTo>
                <a:cubicBezTo>
                  <a:pt x="15908" y="38285"/>
                  <a:pt x="16847" y="34799"/>
                  <a:pt x="17663" y="32069"/>
                </a:cubicBezTo>
                <a:cubicBezTo>
                  <a:pt x="18161" y="30420"/>
                  <a:pt x="18805" y="28751"/>
                  <a:pt x="20119" y="27563"/>
                </a:cubicBezTo>
                <a:cubicBezTo>
                  <a:pt x="21437" y="26373"/>
                  <a:pt x="23077" y="25723"/>
                  <a:pt x="24828" y="25723"/>
                </a:cubicBezTo>
                <a:cubicBezTo>
                  <a:pt x="25040" y="25723"/>
                  <a:pt x="25253" y="25733"/>
                  <a:pt x="25467" y="25752"/>
                </a:cubicBezTo>
                <a:cubicBezTo>
                  <a:pt x="31379" y="26280"/>
                  <a:pt x="35362" y="31678"/>
                  <a:pt x="40903" y="33170"/>
                </a:cubicBezTo>
                <a:cubicBezTo>
                  <a:pt x="41473" y="33323"/>
                  <a:pt x="42010" y="33395"/>
                  <a:pt x="42514" y="33395"/>
                </a:cubicBezTo>
                <a:cubicBezTo>
                  <a:pt x="48797" y="33395"/>
                  <a:pt x="49830" y="22268"/>
                  <a:pt x="43587" y="19947"/>
                </a:cubicBezTo>
                <a:cubicBezTo>
                  <a:pt x="41517" y="19176"/>
                  <a:pt x="39248" y="19019"/>
                  <a:pt x="37193" y="18197"/>
                </a:cubicBezTo>
                <a:cubicBezTo>
                  <a:pt x="34327" y="17060"/>
                  <a:pt x="32383" y="14868"/>
                  <a:pt x="31328" y="12032"/>
                </a:cubicBezTo>
                <a:cubicBezTo>
                  <a:pt x="30323" y="9332"/>
                  <a:pt x="29912" y="6212"/>
                  <a:pt x="27791" y="4091"/>
                </a:cubicBezTo>
                <a:cubicBezTo>
                  <a:pt x="25768" y="2067"/>
                  <a:pt x="22419" y="1567"/>
                  <a:pt x="19651" y="1567"/>
                </a:cubicBezTo>
                <a:cubicBezTo>
                  <a:pt x="19553" y="1567"/>
                  <a:pt x="19455" y="1568"/>
                  <a:pt x="19358" y="1569"/>
                </a:cubicBezTo>
                <a:cubicBezTo>
                  <a:pt x="16611" y="1599"/>
                  <a:pt x="13963" y="2409"/>
                  <a:pt x="11213" y="2409"/>
                </a:cubicBezTo>
                <a:cubicBezTo>
                  <a:pt x="11124" y="2409"/>
                  <a:pt x="11035" y="2408"/>
                  <a:pt x="10945" y="2406"/>
                </a:cubicBezTo>
                <a:cubicBezTo>
                  <a:pt x="9286" y="2376"/>
                  <a:pt x="7602" y="2056"/>
                  <a:pt x="6110" y="1310"/>
                </a:cubicBezTo>
                <a:cubicBezTo>
                  <a:pt x="5516" y="1011"/>
                  <a:pt x="4958" y="615"/>
                  <a:pt x="4385" y="336"/>
                </a:cubicBezTo>
                <a:cubicBezTo>
                  <a:pt x="3975" y="138"/>
                  <a:pt x="3555" y="0"/>
                  <a:pt x="3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57150" dir="48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6"/>
          <p:cNvGrpSpPr/>
          <p:nvPr/>
        </p:nvGrpSpPr>
        <p:grpSpPr>
          <a:xfrm>
            <a:off x="5853224" y="-300924"/>
            <a:ext cx="4422119" cy="5904184"/>
            <a:chOff x="5853224" y="-300924"/>
            <a:chExt cx="4422119" cy="5904184"/>
          </a:xfrm>
        </p:grpSpPr>
        <p:sp>
          <p:nvSpPr>
            <p:cNvPr id="483" name="Google Shape;483;p36"/>
            <p:cNvSpPr/>
            <p:nvPr/>
          </p:nvSpPr>
          <p:spPr>
            <a:xfrm>
              <a:off x="5949119" y="165745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853224" y="2372520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1280675" y="2021270"/>
            <a:ext cx="4124700" cy="110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>
                <a:latin typeface="Khmer OS Niroth" panose="02000506000000020004" pitchFamily="2" charset="0"/>
                <a:cs typeface="Khmer OS Niroth" panose="02000506000000020004" pitchFamily="2" charset="0"/>
              </a:rPr>
              <a:t>ភ្នំរើចេញទៅ</a:t>
            </a:r>
          </a:p>
        </p:txBody>
      </p:sp>
      <p:grpSp>
        <p:nvGrpSpPr>
          <p:cNvPr id="489" name="Google Shape;489;p36"/>
          <p:cNvGrpSpPr/>
          <p:nvPr/>
        </p:nvGrpSpPr>
        <p:grpSpPr>
          <a:xfrm rot="5400000">
            <a:off x="8057050" y="4277050"/>
            <a:ext cx="150451" cy="512600"/>
            <a:chOff x="2990775" y="3601075"/>
            <a:chExt cx="150451" cy="512600"/>
          </a:xfrm>
        </p:grpSpPr>
        <p:sp>
          <p:nvSpPr>
            <p:cNvPr id="490" name="Google Shape;490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6346975" y="3305525"/>
            <a:ext cx="780917" cy="739694"/>
            <a:chOff x="5397450" y="983750"/>
            <a:chExt cx="780917" cy="739694"/>
          </a:xfrm>
        </p:grpSpPr>
        <p:sp>
          <p:nvSpPr>
            <p:cNvPr id="501" name="Google Shape;501;p3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505" name="Google Shape;505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264180" y="3543857"/>
            <a:ext cx="791469" cy="739694"/>
            <a:chOff x="8352525" y="3155950"/>
            <a:chExt cx="791469" cy="739694"/>
          </a:xfrm>
        </p:grpSpPr>
        <p:sp>
          <p:nvSpPr>
            <p:cNvPr id="509" name="Google Shape;509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 rot="5400000">
            <a:off x="638000" y="1828625"/>
            <a:ext cx="150451" cy="512600"/>
            <a:chOff x="2990775" y="3601075"/>
            <a:chExt cx="150451" cy="512600"/>
          </a:xfrm>
        </p:grpSpPr>
        <p:sp>
          <p:nvSpPr>
            <p:cNvPr id="513" name="Google Shape;513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57"/>
          <p:cNvGrpSpPr/>
          <p:nvPr/>
        </p:nvGrpSpPr>
        <p:grpSpPr>
          <a:xfrm rot="-5400000">
            <a:off x="227660" y="235197"/>
            <a:ext cx="791469" cy="739694"/>
            <a:chOff x="8352525" y="3155950"/>
            <a:chExt cx="791469" cy="739694"/>
          </a:xfrm>
        </p:grpSpPr>
        <p:sp>
          <p:nvSpPr>
            <p:cNvPr id="1231" name="Google Shape;1231;p5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57"/>
          <p:cNvGrpSpPr/>
          <p:nvPr/>
        </p:nvGrpSpPr>
        <p:grpSpPr>
          <a:xfrm rot="10800000">
            <a:off x="7597525" y="4499975"/>
            <a:ext cx="150451" cy="512600"/>
            <a:chOff x="2990775" y="3601075"/>
            <a:chExt cx="150451" cy="512600"/>
          </a:xfrm>
        </p:grpSpPr>
        <p:sp>
          <p:nvSpPr>
            <p:cNvPr id="1235" name="Google Shape;1235;p5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57"/>
          <p:cNvGrpSpPr/>
          <p:nvPr/>
        </p:nvGrpSpPr>
        <p:grpSpPr>
          <a:xfrm>
            <a:off x="8430779" y="2097536"/>
            <a:ext cx="604586" cy="572671"/>
            <a:chOff x="5397450" y="983750"/>
            <a:chExt cx="780917" cy="739694"/>
          </a:xfrm>
        </p:grpSpPr>
        <p:sp>
          <p:nvSpPr>
            <p:cNvPr id="1246" name="Google Shape;1246;p57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58"/>
          <p:cNvGrpSpPr/>
          <p:nvPr/>
        </p:nvGrpSpPr>
        <p:grpSpPr>
          <a:xfrm rot="-5400000">
            <a:off x="8161685" y="2469822"/>
            <a:ext cx="791469" cy="739694"/>
            <a:chOff x="8352525" y="3155950"/>
            <a:chExt cx="791469" cy="739694"/>
          </a:xfrm>
        </p:grpSpPr>
        <p:sp>
          <p:nvSpPr>
            <p:cNvPr id="1270" name="Google Shape;1270;p58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8"/>
          <p:cNvGrpSpPr/>
          <p:nvPr/>
        </p:nvGrpSpPr>
        <p:grpSpPr>
          <a:xfrm rot="10800000">
            <a:off x="967950" y="231600"/>
            <a:ext cx="150451" cy="512600"/>
            <a:chOff x="2990775" y="3601075"/>
            <a:chExt cx="150451" cy="512600"/>
          </a:xfrm>
        </p:grpSpPr>
        <p:sp>
          <p:nvSpPr>
            <p:cNvPr id="1274" name="Google Shape;1274;p58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 rot="-5400000">
            <a:off x="321829" y="3290636"/>
            <a:ext cx="604586" cy="572671"/>
            <a:chOff x="5397450" y="983750"/>
            <a:chExt cx="780917" cy="739694"/>
          </a:xfrm>
        </p:grpSpPr>
        <p:sp>
          <p:nvSpPr>
            <p:cNvPr id="1285" name="Google Shape;1285;p58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59"/>
          <p:cNvGrpSpPr/>
          <p:nvPr/>
        </p:nvGrpSpPr>
        <p:grpSpPr>
          <a:xfrm>
            <a:off x="155735" y="600897"/>
            <a:ext cx="791469" cy="739694"/>
            <a:chOff x="8352525" y="3155950"/>
            <a:chExt cx="791469" cy="739694"/>
          </a:xfrm>
        </p:grpSpPr>
        <p:sp>
          <p:nvSpPr>
            <p:cNvPr id="1308" name="Google Shape;1308;p59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59"/>
          <p:cNvGrpSpPr/>
          <p:nvPr/>
        </p:nvGrpSpPr>
        <p:grpSpPr>
          <a:xfrm rot="-5400000">
            <a:off x="8436825" y="4087175"/>
            <a:ext cx="150451" cy="512600"/>
            <a:chOff x="2990775" y="3601075"/>
            <a:chExt cx="150451" cy="512600"/>
          </a:xfrm>
        </p:grpSpPr>
        <p:sp>
          <p:nvSpPr>
            <p:cNvPr id="1312" name="Google Shape;1312;p59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9"/>
          <p:cNvGrpSpPr/>
          <p:nvPr/>
        </p:nvGrpSpPr>
        <p:grpSpPr>
          <a:xfrm>
            <a:off x="8255879" y="1053273"/>
            <a:ext cx="604586" cy="572671"/>
            <a:chOff x="5397450" y="983750"/>
            <a:chExt cx="780917" cy="739694"/>
          </a:xfrm>
        </p:grpSpPr>
        <p:sp>
          <p:nvSpPr>
            <p:cNvPr id="1323" name="Google Shape;1323;p59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60"/>
          <p:cNvGrpSpPr/>
          <p:nvPr/>
        </p:nvGrpSpPr>
        <p:grpSpPr>
          <a:xfrm rot="5400000">
            <a:off x="7932910" y="109247"/>
            <a:ext cx="791469" cy="739694"/>
            <a:chOff x="8352525" y="3155950"/>
            <a:chExt cx="791469" cy="739694"/>
          </a:xfrm>
        </p:grpSpPr>
        <p:sp>
          <p:nvSpPr>
            <p:cNvPr id="1396" name="Google Shape;1396;p60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60"/>
          <p:cNvGrpSpPr/>
          <p:nvPr/>
        </p:nvGrpSpPr>
        <p:grpSpPr>
          <a:xfrm>
            <a:off x="5318050" y="4499775"/>
            <a:ext cx="150451" cy="512600"/>
            <a:chOff x="2990775" y="3601075"/>
            <a:chExt cx="150451" cy="512600"/>
          </a:xfrm>
        </p:grpSpPr>
        <p:sp>
          <p:nvSpPr>
            <p:cNvPr id="1400" name="Google Shape;1400;p60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1032475" y="1683400"/>
            <a:ext cx="259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415" name="Google Shape;1415;p61"/>
          <p:cNvSpPr txBox="1">
            <a:spLocks noGrp="1"/>
          </p:cNvSpPr>
          <p:nvPr>
            <p:ph type="subTitle" idx="1"/>
          </p:nvPr>
        </p:nvSpPr>
        <p:spPr>
          <a:xfrm>
            <a:off x="1032475" y="2294300"/>
            <a:ext cx="25992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right-click on them and select “Replace image”</a:t>
            </a:r>
            <a:endParaRPr/>
          </a:p>
        </p:txBody>
      </p:sp>
      <p:grpSp>
        <p:nvGrpSpPr>
          <p:cNvPr id="1416" name="Google Shape;1416;p61"/>
          <p:cNvGrpSpPr/>
          <p:nvPr/>
        </p:nvGrpSpPr>
        <p:grpSpPr>
          <a:xfrm>
            <a:off x="4678530" y="1323607"/>
            <a:ext cx="3432984" cy="2496295"/>
            <a:chOff x="331763" y="414153"/>
            <a:chExt cx="6903246" cy="5019697"/>
          </a:xfrm>
        </p:grpSpPr>
        <p:sp>
          <p:nvSpPr>
            <p:cNvPr id="1417" name="Google Shape;1417;p61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1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1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1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21" name="Google Shape;1421;p61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770428" y="1415833"/>
            <a:ext cx="3249110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61"/>
          <p:cNvSpPr/>
          <p:nvPr/>
        </p:nvSpPr>
        <p:spPr>
          <a:xfrm>
            <a:off x="4198610" y="1927043"/>
            <a:ext cx="1101924" cy="2102546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C2C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1"/>
          <p:cNvGrpSpPr/>
          <p:nvPr/>
        </p:nvGrpSpPr>
        <p:grpSpPr>
          <a:xfrm>
            <a:off x="4142444" y="1806239"/>
            <a:ext cx="1214752" cy="2465737"/>
            <a:chOff x="5186401" y="494525"/>
            <a:chExt cx="1834973" cy="3724678"/>
          </a:xfrm>
        </p:grpSpPr>
        <p:sp>
          <p:nvSpPr>
            <p:cNvPr id="1424" name="Google Shape;1424;p6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26" name="Google Shape;1426;p61"/>
          <p:cNvPicPr preferRelativeResize="0"/>
          <p:nvPr/>
        </p:nvPicPr>
        <p:blipFill rotWithShape="1">
          <a:blip r:embed="rId4">
            <a:alphaModFix/>
          </a:blip>
          <a:srcRect l="62628" r="2441"/>
          <a:stretch/>
        </p:blipFill>
        <p:spPr>
          <a:xfrm>
            <a:off x="4198615" y="1927046"/>
            <a:ext cx="1101896" cy="2102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7" name="Google Shape;1427;p61"/>
          <p:cNvGrpSpPr/>
          <p:nvPr/>
        </p:nvGrpSpPr>
        <p:grpSpPr>
          <a:xfrm>
            <a:off x="200788" y="499325"/>
            <a:ext cx="791469" cy="739694"/>
            <a:chOff x="8352525" y="3155950"/>
            <a:chExt cx="791469" cy="739694"/>
          </a:xfrm>
        </p:grpSpPr>
        <p:sp>
          <p:nvSpPr>
            <p:cNvPr id="1428" name="Google Shape;1428;p61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1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1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61"/>
          <p:cNvGrpSpPr/>
          <p:nvPr/>
        </p:nvGrpSpPr>
        <p:grpSpPr>
          <a:xfrm>
            <a:off x="7892273" y="153182"/>
            <a:ext cx="150451" cy="512600"/>
            <a:chOff x="2990775" y="3601075"/>
            <a:chExt cx="150451" cy="512600"/>
          </a:xfrm>
        </p:grpSpPr>
        <p:sp>
          <p:nvSpPr>
            <p:cNvPr id="1432" name="Google Shape;1432;p61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1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1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1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1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1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1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1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1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1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2"/>
          <p:cNvSpPr txBox="1">
            <a:spLocks noGrp="1"/>
          </p:cNvSpPr>
          <p:nvPr>
            <p:ph type="title"/>
          </p:nvPr>
        </p:nvSpPr>
        <p:spPr>
          <a:xfrm>
            <a:off x="1020234" y="728100"/>
            <a:ext cx="3982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47" name="Google Shape;1447;p62"/>
          <p:cNvSpPr txBox="1">
            <a:spLocks noGrp="1"/>
          </p:cNvSpPr>
          <p:nvPr>
            <p:ph type="subTitle" idx="1"/>
          </p:nvPr>
        </p:nvSpPr>
        <p:spPr>
          <a:xfrm>
            <a:off x="1020200" y="1770299"/>
            <a:ext cx="39828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448" name="Google Shape;1448;p62"/>
          <p:cNvSpPr txBox="1"/>
          <p:nvPr/>
        </p:nvSpPr>
        <p:spPr>
          <a:xfrm>
            <a:off x="1020200" y="39860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Please keep this slide for attribution</a:t>
            </a:r>
            <a:endParaRPr sz="1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pSp>
        <p:nvGrpSpPr>
          <p:cNvPr id="1449" name="Google Shape;1449;p62"/>
          <p:cNvGrpSpPr/>
          <p:nvPr/>
        </p:nvGrpSpPr>
        <p:grpSpPr>
          <a:xfrm>
            <a:off x="1127586" y="2964450"/>
            <a:ext cx="387681" cy="387661"/>
            <a:chOff x="266768" y="1721375"/>
            <a:chExt cx="397907" cy="397887"/>
          </a:xfrm>
        </p:grpSpPr>
        <p:sp>
          <p:nvSpPr>
            <p:cNvPr id="1450" name="Google Shape;1450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62"/>
          <p:cNvGrpSpPr/>
          <p:nvPr/>
        </p:nvGrpSpPr>
        <p:grpSpPr>
          <a:xfrm>
            <a:off x="2186282" y="2964212"/>
            <a:ext cx="387661" cy="387661"/>
            <a:chOff x="1379798" y="1723250"/>
            <a:chExt cx="397887" cy="397887"/>
          </a:xfrm>
        </p:grpSpPr>
        <p:sp>
          <p:nvSpPr>
            <p:cNvPr id="1453" name="Google Shape;1453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2"/>
          <p:cNvGrpSpPr/>
          <p:nvPr/>
        </p:nvGrpSpPr>
        <p:grpSpPr>
          <a:xfrm>
            <a:off x="1655242" y="2964212"/>
            <a:ext cx="387641" cy="387661"/>
            <a:chOff x="864491" y="1723250"/>
            <a:chExt cx="397866" cy="397887"/>
          </a:xfrm>
        </p:grpSpPr>
        <p:sp>
          <p:nvSpPr>
            <p:cNvPr id="1458" name="Google Shape;1458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2"/>
          <p:cNvGrpSpPr/>
          <p:nvPr/>
        </p:nvGrpSpPr>
        <p:grpSpPr>
          <a:xfrm>
            <a:off x="4023900" y="-1785527"/>
            <a:ext cx="7858008" cy="9619153"/>
            <a:chOff x="4023900" y="-1785527"/>
            <a:chExt cx="7858008" cy="9619153"/>
          </a:xfrm>
        </p:grpSpPr>
        <p:sp>
          <p:nvSpPr>
            <p:cNvPr id="1462" name="Google Shape;1462;p62"/>
            <p:cNvSpPr/>
            <p:nvPr/>
          </p:nvSpPr>
          <p:spPr>
            <a:xfrm rot="1393865" flipH="1">
              <a:off x="4511780" y="-101462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 rot="5400000">
              <a:off x="4987569" y="3530989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2"/>
            <p:cNvSpPr/>
            <p:nvPr/>
          </p:nvSpPr>
          <p:spPr>
            <a:xfrm rot="-2700000">
              <a:off x="7278509" y="1020841"/>
              <a:ext cx="4559520" cy="2012722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62"/>
          <p:cNvGrpSpPr/>
          <p:nvPr/>
        </p:nvGrpSpPr>
        <p:grpSpPr>
          <a:xfrm rot="5400000">
            <a:off x="8099250" y="370025"/>
            <a:ext cx="150451" cy="512600"/>
            <a:chOff x="2990775" y="3601075"/>
            <a:chExt cx="150451" cy="512600"/>
          </a:xfrm>
        </p:grpSpPr>
        <p:sp>
          <p:nvSpPr>
            <p:cNvPr id="1466" name="Google Shape;1466;p6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62"/>
          <p:cNvGrpSpPr/>
          <p:nvPr/>
        </p:nvGrpSpPr>
        <p:grpSpPr>
          <a:xfrm>
            <a:off x="6056650" y="3217175"/>
            <a:ext cx="780917" cy="739694"/>
            <a:chOff x="5397450" y="983750"/>
            <a:chExt cx="780917" cy="739694"/>
          </a:xfrm>
        </p:grpSpPr>
        <p:sp>
          <p:nvSpPr>
            <p:cNvPr id="1477" name="Google Shape;1477;p62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2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62"/>
          <p:cNvGrpSpPr/>
          <p:nvPr/>
        </p:nvGrpSpPr>
        <p:grpSpPr>
          <a:xfrm>
            <a:off x="8169000" y="3654300"/>
            <a:ext cx="791469" cy="739694"/>
            <a:chOff x="8352525" y="3155950"/>
            <a:chExt cx="791469" cy="739694"/>
          </a:xfrm>
        </p:grpSpPr>
        <p:sp>
          <p:nvSpPr>
            <p:cNvPr id="1481" name="Google Shape;1481;p62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62"/>
          <p:cNvGrpSpPr/>
          <p:nvPr/>
        </p:nvGrpSpPr>
        <p:grpSpPr>
          <a:xfrm>
            <a:off x="192355" y="326457"/>
            <a:ext cx="791469" cy="739694"/>
            <a:chOff x="8352525" y="3155950"/>
            <a:chExt cx="791469" cy="739694"/>
          </a:xfrm>
        </p:grpSpPr>
        <p:sp>
          <p:nvSpPr>
            <p:cNvPr id="1485" name="Google Shape;1485;p62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62"/>
          <p:cNvGrpSpPr/>
          <p:nvPr/>
        </p:nvGrpSpPr>
        <p:grpSpPr>
          <a:xfrm>
            <a:off x="294400" y="4079000"/>
            <a:ext cx="150451" cy="512600"/>
            <a:chOff x="2990775" y="3601075"/>
            <a:chExt cx="150451" cy="512600"/>
          </a:xfrm>
        </p:grpSpPr>
        <p:sp>
          <p:nvSpPr>
            <p:cNvPr id="1489" name="Google Shape;1489;p6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2" name="Google Shape;8692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7"/>
          <p:cNvGrpSpPr/>
          <p:nvPr/>
        </p:nvGrpSpPr>
        <p:grpSpPr>
          <a:xfrm rot="5400000">
            <a:off x="161763" y="2760225"/>
            <a:ext cx="791469" cy="739694"/>
            <a:chOff x="8352525" y="3155950"/>
            <a:chExt cx="791469" cy="739694"/>
          </a:xfrm>
        </p:grpSpPr>
        <p:sp>
          <p:nvSpPr>
            <p:cNvPr id="531" name="Google Shape;531;p3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 rot="5400000">
            <a:off x="482275" y="728275"/>
            <a:ext cx="150451" cy="512600"/>
            <a:chOff x="2990775" y="3601075"/>
            <a:chExt cx="150451" cy="512600"/>
          </a:xfrm>
        </p:grpSpPr>
        <p:sp>
          <p:nvSpPr>
            <p:cNvPr id="535" name="Google Shape;535;p3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7"/>
          <p:cNvGrpSpPr/>
          <p:nvPr/>
        </p:nvGrpSpPr>
        <p:grpSpPr>
          <a:xfrm>
            <a:off x="8291079" y="1813786"/>
            <a:ext cx="604586" cy="572671"/>
            <a:chOff x="5397450" y="983750"/>
            <a:chExt cx="780917" cy="739694"/>
          </a:xfrm>
        </p:grpSpPr>
        <p:sp>
          <p:nvSpPr>
            <p:cNvPr id="546" name="Google Shape;546;p37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04ACEBA2-F177-569B-D1A1-F455F02C5820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សម្លឹងមើលទៅ ឧបសគ្គនៅចំពោះមុខ 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ឃើញទុក្ខលំបាក កំពុងរារាំងផ្លូវ 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តែខ្ញុំនឹងសម្លឹងមើល ព្រះដែលដឹកនាំខ្ញុំ 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ខ្ញុំនឹងទុក ចិត្តទ្រង់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69023FC-8AB2-6BE4-53FB-9A7A21328FB3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សត្រូវនាំគ្នា ឡោមព័ទ្ធប្រឆាំងទាស់នឹងខ្ញុំ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ហើយខ្ញុំនឹងតយុទ្ធ រួមជាមួយព្រះអង្គ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ទ្រង់ជាបន្ទាយរឹងមាំដែលខ្ញុំអាចជ្រកកោន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ខ្ញុំនឹងឈរប្រយុទ្ធ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40"/>
          <p:cNvGrpSpPr/>
          <p:nvPr/>
        </p:nvGrpSpPr>
        <p:grpSpPr>
          <a:xfrm rot="10800000">
            <a:off x="822816" y="253165"/>
            <a:ext cx="604586" cy="572671"/>
            <a:chOff x="5397450" y="983750"/>
            <a:chExt cx="780917" cy="739694"/>
          </a:xfrm>
        </p:grpSpPr>
        <p:sp>
          <p:nvSpPr>
            <p:cNvPr id="627" name="Google Shape;627;p40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0"/>
          <p:cNvGrpSpPr/>
          <p:nvPr/>
        </p:nvGrpSpPr>
        <p:grpSpPr>
          <a:xfrm rot="-5400000">
            <a:off x="8106250" y="4172925"/>
            <a:ext cx="791469" cy="739694"/>
            <a:chOff x="8352525" y="3155950"/>
            <a:chExt cx="791469" cy="739694"/>
          </a:xfrm>
        </p:grpSpPr>
        <p:sp>
          <p:nvSpPr>
            <p:cNvPr id="631" name="Google Shape;631;p40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 rot="5400000">
            <a:off x="413963" y="4058175"/>
            <a:ext cx="150451" cy="512600"/>
            <a:chOff x="2990775" y="3601075"/>
            <a:chExt cx="150451" cy="512600"/>
          </a:xfrm>
        </p:grpSpPr>
        <p:sp>
          <p:nvSpPr>
            <p:cNvPr id="635" name="Google Shape;635;p40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4B9AB28-C4E5-6AD4-6E25-913D3161466D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ភ្នំរើចេញទៅ ក្នុងព្រះនាមព្រះយេស៊ូវ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ខ្ញុំប្រកាសដោយជំនឿ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ទ្រង់គង់នៅជាមួយហើយមិនបោះបង់ខ្ញុំ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ខ្ញុំមានភួងជ័យព្រះអង្គ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41"/>
          <p:cNvGrpSpPr/>
          <p:nvPr/>
        </p:nvGrpSpPr>
        <p:grpSpPr>
          <a:xfrm rot="5400000">
            <a:off x="227813" y="1602600"/>
            <a:ext cx="791469" cy="739694"/>
            <a:chOff x="8352525" y="3155950"/>
            <a:chExt cx="791469" cy="739694"/>
          </a:xfrm>
        </p:grpSpPr>
        <p:sp>
          <p:nvSpPr>
            <p:cNvPr id="671" name="Google Shape;671;p41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8208529" y="3363173"/>
            <a:ext cx="604586" cy="572671"/>
            <a:chOff x="5397450" y="983750"/>
            <a:chExt cx="780917" cy="739694"/>
          </a:xfrm>
        </p:grpSpPr>
        <p:sp>
          <p:nvSpPr>
            <p:cNvPr id="675" name="Google Shape;675;p41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6F443978-ACA1-80F4-C59F-9AC1BC422FED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ព្រះវិញ្ញាណដែលប្រោសអង្គក្សត្រា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ទ្រង់មានព្រះជន្មនៅក្នុងខ្ញុំ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ទ្រង់នៅរស់ហើយទ្រង់មានចេស្តា</a:t>
            </a:r>
          </a:p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រំដោះខ្ញុំមានសេរីភាព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9973D76C-EFAB-512C-0199-03E23938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>
            <a:extLst>
              <a:ext uri="{FF2B5EF4-FFF2-40B4-BE49-F238E27FC236}">
                <a16:creationId xmlns:a16="http://schemas.microsoft.com/office/drawing/2014/main" id="{193998B0-ADAC-92BE-DF3F-6626D356F40D}"/>
              </a:ext>
            </a:extLst>
          </p:cNvPr>
          <p:cNvSpPr/>
          <p:nvPr/>
        </p:nvSpPr>
        <p:spPr>
          <a:xfrm flipH="1">
            <a:off x="-2284281" y="1383232"/>
            <a:ext cx="4240826" cy="3633921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>
            <a:extLst>
              <a:ext uri="{FF2B5EF4-FFF2-40B4-BE49-F238E27FC236}">
                <a16:creationId xmlns:a16="http://schemas.microsoft.com/office/drawing/2014/main" id="{BB34D608-34C0-2A77-050A-34E2E93A7401}"/>
              </a:ext>
            </a:extLst>
          </p:cNvPr>
          <p:cNvSpPr/>
          <p:nvPr/>
        </p:nvSpPr>
        <p:spPr>
          <a:xfrm>
            <a:off x="-1080676" y="-767180"/>
            <a:ext cx="3939311" cy="3230741"/>
          </a:xfrm>
          <a:custGeom>
            <a:avLst/>
            <a:gdLst/>
            <a:ahLst/>
            <a:cxnLst/>
            <a:rect l="l" t="t" r="r" b="b"/>
            <a:pathLst>
              <a:path w="49830" h="40867" extrusionOk="0">
                <a:moveTo>
                  <a:pt x="3106" y="0"/>
                </a:moveTo>
                <a:cubicBezTo>
                  <a:pt x="2761" y="0"/>
                  <a:pt x="2398" y="82"/>
                  <a:pt x="2010" y="280"/>
                </a:cubicBezTo>
                <a:cubicBezTo>
                  <a:pt x="57" y="1275"/>
                  <a:pt x="1" y="4400"/>
                  <a:pt x="823" y="6136"/>
                </a:cubicBezTo>
                <a:cubicBezTo>
                  <a:pt x="1259" y="7059"/>
                  <a:pt x="1893" y="7871"/>
                  <a:pt x="2523" y="8678"/>
                </a:cubicBezTo>
                <a:cubicBezTo>
                  <a:pt x="3527" y="9957"/>
                  <a:pt x="4633" y="10088"/>
                  <a:pt x="6039" y="10697"/>
                </a:cubicBezTo>
                <a:cubicBezTo>
                  <a:pt x="8779" y="11890"/>
                  <a:pt x="11585" y="14701"/>
                  <a:pt x="11417" y="17897"/>
                </a:cubicBezTo>
                <a:cubicBezTo>
                  <a:pt x="11280" y="20505"/>
                  <a:pt x="8885" y="21845"/>
                  <a:pt x="6972" y="23164"/>
                </a:cubicBezTo>
                <a:cubicBezTo>
                  <a:pt x="3598" y="25488"/>
                  <a:pt x="1386" y="29015"/>
                  <a:pt x="1487" y="33196"/>
                </a:cubicBezTo>
                <a:cubicBezTo>
                  <a:pt x="1538" y="35261"/>
                  <a:pt x="2360" y="37250"/>
                  <a:pt x="3877" y="38660"/>
                </a:cubicBezTo>
                <a:cubicBezTo>
                  <a:pt x="5346" y="40024"/>
                  <a:pt x="7589" y="40867"/>
                  <a:pt x="9747" y="40867"/>
                </a:cubicBezTo>
                <a:cubicBezTo>
                  <a:pt x="11017" y="40867"/>
                  <a:pt x="12258" y="40574"/>
                  <a:pt x="13295" y="39924"/>
                </a:cubicBezTo>
                <a:cubicBezTo>
                  <a:pt x="15908" y="38285"/>
                  <a:pt x="16847" y="34799"/>
                  <a:pt x="17663" y="32069"/>
                </a:cubicBezTo>
                <a:cubicBezTo>
                  <a:pt x="18161" y="30420"/>
                  <a:pt x="18805" y="28751"/>
                  <a:pt x="20119" y="27563"/>
                </a:cubicBezTo>
                <a:cubicBezTo>
                  <a:pt x="21437" y="26373"/>
                  <a:pt x="23077" y="25723"/>
                  <a:pt x="24828" y="25723"/>
                </a:cubicBezTo>
                <a:cubicBezTo>
                  <a:pt x="25040" y="25723"/>
                  <a:pt x="25253" y="25733"/>
                  <a:pt x="25467" y="25752"/>
                </a:cubicBezTo>
                <a:cubicBezTo>
                  <a:pt x="31379" y="26280"/>
                  <a:pt x="35362" y="31678"/>
                  <a:pt x="40903" y="33170"/>
                </a:cubicBezTo>
                <a:cubicBezTo>
                  <a:pt x="41473" y="33323"/>
                  <a:pt x="42010" y="33395"/>
                  <a:pt x="42514" y="33395"/>
                </a:cubicBezTo>
                <a:cubicBezTo>
                  <a:pt x="48797" y="33395"/>
                  <a:pt x="49830" y="22268"/>
                  <a:pt x="43587" y="19947"/>
                </a:cubicBezTo>
                <a:cubicBezTo>
                  <a:pt x="41517" y="19176"/>
                  <a:pt x="39248" y="19019"/>
                  <a:pt x="37193" y="18197"/>
                </a:cubicBezTo>
                <a:cubicBezTo>
                  <a:pt x="34327" y="17060"/>
                  <a:pt x="32383" y="14868"/>
                  <a:pt x="31328" y="12032"/>
                </a:cubicBezTo>
                <a:cubicBezTo>
                  <a:pt x="30323" y="9332"/>
                  <a:pt x="29912" y="6212"/>
                  <a:pt x="27791" y="4091"/>
                </a:cubicBezTo>
                <a:cubicBezTo>
                  <a:pt x="25768" y="2067"/>
                  <a:pt x="22419" y="1567"/>
                  <a:pt x="19651" y="1567"/>
                </a:cubicBezTo>
                <a:cubicBezTo>
                  <a:pt x="19553" y="1567"/>
                  <a:pt x="19455" y="1568"/>
                  <a:pt x="19358" y="1569"/>
                </a:cubicBezTo>
                <a:cubicBezTo>
                  <a:pt x="16611" y="1599"/>
                  <a:pt x="13963" y="2409"/>
                  <a:pt x="11213" y="2409"/>
                </a:cubicBezTo>
                <a:cubicBezTo>
                  <a:pt x="11124" y="2409"/>
                  <a:pt x="11035" y="2408"/>
                  <a:pt x="10945" y="2406"/>
                </a:cubicBezTo>
                <a:cubicBezTo>
                  <a:pt x="9286" y="2376"/>
                  <a:pt x="7602" y="2056"/>
                  <a:pt x="6110" y="1310"/>
                </a:cubicBezTo>
                <a:cubicBezTo>
                  <a:pt x="5516" y="1011"/>
                  <a:pt x="4958" y="615"/>
                  <a:pt x="4385" y="336"/>
                </a:cubicBezTo>
                <a:cubicBezTo>
                  <a:pt x="3975" y="138"/>
                  <a:pt x="3555" y="0"/>
                  <a:pt x="3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57150" dir="48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>
            <a:extLst>
              <a:ext uri="{FF2B5EF4-FFF2-40B4-BE49-F238E27FC236}">
                <a16:creationId xmlns:a16="http://schemas.microsoft.com/office/drawing/2014/main" id="{96062F8F-16EB-EFCD-8C0F-560484749ACE}"/>
              </a:ext>
            </a:extLst>
          </p:cNvPr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6">
            <a:extLst>
              <a:ext uri="{FF2B5EF4-FFF2-40B4-BE49-F238E27FC236}">
                <a16:creationId xmlns:a16="http://schemas.microsoft.com/office/drawing/2014/main" id="{C8E19E55-D4DE-AEB5-6CDD-A055CAF0FB00}"/>
              </a:ext>
            </a:extLst>
          </p:cNvPr>
          <p:cNvGrpSpPr/>
          <p:nvPr/>
        </p:nvGrpSpPr>
        <p:grpSpPr>
          <a:xfrm>
            <a:off x="5853224" y="-300924"/>
            <a:ext cx="4422119" cy="5904184"/>
            <a:chOff x="5853224" y="-300924"/>
            <a:chExt cx="4422119" cy="5904184"/>
          </a:xfrm>
        </p:grpSpPr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334B355-EB5A-78EE-1062-E492F9BA7AC6}"/>
                </a:ext>
              </a:extLst>
            </p:cNvPr>
            <p:cNvSpPr/>
            <p:nvPr/>
          </p:nvSpPr>
          <p:spPr>
            <a:xfrm>
              <a:off x="5949119" y="165745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4F4CF093-7276-1792-8073-62541FA0E819}"/>
                </a:ext>
              </a:extLst>
            </p:cNvPr>
            <p:cNvSpPr/>
            <p:nvPr/>
          </p:nvSpPr>
          <p:spPr>
            <a:xfrm>
              <a:off x="5853224" y="2372520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5BC0A2E9-117F-DDC8-ED8C-FA97DC3D0407}"/>
                </a:ext>
              </a:extLst>
            </p:cNvPr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6">
            <a:extLst>
              <a:ext uri="{FF2B5EF4-FFF2-40B4-BE49-F238E27FC236}">
                <a16:creationId xmlns:a16="http://schemas.microsoft.com/office/drawing/2014/main" id="{AD7EC4A5-3795-0255-C81E-0F5F02C93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675" y="2021270"/>
            <a:ext cx="4124700" cy="110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dirty="0">
                <a:latin typeface="Khmer OS Niroth" panose="02000506000000020004" pitchFamily="2" charset="0"/>
                <a:cs typeface="Khmer OS Niroth" panose="02000506000000020004" pitchFamily="2" charset="0"/>
              </a:rPr>
              <a:t>ស្ងៀម</a:t>
            </a:r>
          </a:p>
        </p:txBody>
      </p:sp>
      <p:grpSp>
        <p:nvGrpSpPr>
          <p:cNvPr id="489" name="Google Shape;489;p36">
            <a:extLst>
              <a:ext uri="{FF2B5EF4-FFF2-40B4-BE49-F238E27FC236}">
                <a16:creationId xmlns:a16="http://schemas.microsoft.com/office/drawing/2014/main" id="{BAF49806-2B43-AEDE-9E6E-91264CF11A6D}"/>
              </a:ext>
            </a:extLst>
          </p:cNvPr>
          <p:cNvGrpSpPr/>
          <p:nvPr/>
        </p:nvGrpSpPr>
        <p:grpSpPr>
          <a:xfrm rot="5400000">
            <a:off x="8057050" y="4277050"/>
            <a:ext cx="150451" cy="512600"/>
            <a:chOff x="2990775" y="3601075"/>
            <a:chExt cx="150451" cy="512600"/>
          </a:xfrm>
        </p:grpSpPr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2A707A7F-E7E3-BB62-0E9F-719BDECFBA95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F0A79BFA-633E-4AA2-E22E-A56646E493F7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31172C36-FAED-507D-716F-B0DC1DD4A1F7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D8647103-8597-29A1-D4EE-914D8B34E014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BD6D2178-4292-F931-F304-8CD123A77B89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98F84014-2361-E96A-CD35-F72CBCB6E88A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BFA2CEA6-1AE6-E678-184A-05D261AE5632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E56E61D8-B7D5-7B73-A699-D5AF0DB81F9F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9B5582F4-B8DA-A594-3D29-DDCC865F7A53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>
              <a:extLst>
                <a:ext uri="{FF2B5EF4-FFF2-40B4-BE49-F238E27FC236}">
                  <a16:creationId xmlns:a16="http://schemas.microsoft.com/office/drawing/2014/main" id="{CE453866-E054-452D-B89E-EE2DE78B5BED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>
            <a:extLst>
              <a:ext uri="{FF2B5EF4-FFF2-40B4-BE49-F238E27FC236}">
                <a16:creationId xmlns:a16="http://schemas.microsoft.com/office/drawing/2014/main" id="{68383D87-7296-00FD-83E7-65A446A4E7EC}"/>
              </a:ext>
            </a:extLst>
          </p:cNvPr>
          <p:cNvGrpSpPr/>
          <p:nvPr/>
        </p:nvGrpSpPr>
        <p:grpSpPr>
          <a:xfrm>
            <a:off x="6346975" y="3305525"/>
            <a:ext cx="780917" cy="739694"/>
            <a:chOff x="5397450" y="983750"/>
            <a:chExt cx="780917" cy="739694"/>
          </a:xfrm>
        </p:grpSpPr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64E04B34-6769-C44D-09EC-D091AFA0EBDF}"/>
                </a:ext>
              </a:extLst>
            </p:cNvPr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61A977B-6DE0-E2FF-0732-039AFDCEDC19}"/>
                </a:ext>
              </a:extLst>
            </p:cNvPr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B573BD72-8988-5827-7874-52C3E021A9C3}"/>
                </a:ext>
              </a:extLst>
            </p:cNvPr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>
            <a:extLst>
              <a:ext uri="{FF2B5EF4-FFF2-40B4-BE49-F238E27FC236}">
                <a16:creationId xmlns:a16="http://schemas.microsoft.com/office/drawing/2014/main" id="{A5637B70-95F8-4FFC-D29B-58BD8C53C9C9}"/>
              </a:ext>
            </a:extLst>
          </p:cNvPr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31E5EA1F-FC95-49A2-5137-3C1A0CAEA2C9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934AE306-6A97-3A36-91FF-193D0D7EAC67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BA657DBD-9C77-F2DF-2F18-D3280C2ED515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>
            <a:extLst>
              <a:ext uri="{FF2B5EF4-FFF2-40B4-BE49-F238E27FC236}">
                <a16:creationId xmlns:a16="http://schemas.microsoft.com/office/drawing/2014/main" id="{2E201440-4A37-426F-90E2-DB5307FD0CE5}"/>
              </a:ext>
            </a:extLst>
          </p:cNvPr>
          <p:cNvGrpSpPr/>
          <p:nvPr/>
        </p:nvGrpSpPr>
        <p:grpSpPr>
          <a:xfrm>
            <a:off x="264180" y="3543857"/>
            <a:ext cx="791469" cy="739694"/>
            <a:chOff x="8352525" y="3155950"/>
            <a:chExt cx="791469" cy="739694"/>
          </a:xfrm>
        </p:grpSpPr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41546C3B-01E0-ECC3-7BFA-6E706477DEB9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E00FF1B4-AD63-AA1F-0A47-9786A3DDA793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DCC7D24F-37A4-0428-3A1F-9B62311AC30F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6">
            <a:extLst>
              <a:ext uri="{FF2B5EF4-FFF2-40B4-BE49-F238E27FC236}">
                <a16:creationId xmlns:a16="http://schemas.microsoft.com/office/drawing/2014/main" id="{E7226FE7-F622-E12A-73A1-F7DD2DAD43DC}"/>
              </a:ext>
            </a:extLst>
          </p:cNvPr>
          <p:cNvGrpSpPr/>
          <p:nvPr/>
        </p:nvGrpSpPr>
        <p:grpSpPr>
          <a:xfrm rot="5400000">
            <a:off x="638000" y="1828625"/>
            <a:ext cx="150451" cy="512600"/>
            <a:chOff x="2990775" y="3601075"/>
            <a:chExt cx="150451" cy="512600"/>
          </a:xfrm>
        </p:grpSpPr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D02070E-2DFA-79C0-9A39-DD4E2FD4EB12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A1D0FDD4-4E50-9E32-1959-1E2E2D084A39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41853D30-4174-E4FE-F44E-BD8E50EE6FAE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85FD6542-4BDE-61B3-E717-8614BDC1439A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C51FFDFB-2AAE-989B-0D6F-55E184BA3250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DB990EDC-1E16-A2D6-AA86-31B9C419053F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36B02DF0-F781-049C-A9EB-60596BFC1CD7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21271AEA-B4BD-F0E3-E60E-9AFC784AF247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6B603026-CCA2-2CC0-1A7B-524B84D0123C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F9C1FAEC-949B-F572-9239-C48A69E36F81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501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>
          <a:extLst>
            <a:ext uri="{FF2B5EF4-FFF2-40B4-BE49-F238E27FC236}">
              <a16:creationId xmlns:a16="http://schemas.microsoft.com/office/drawing/2014/main" id="{C5AF6A49-EB32-4FE4-EB85-E4896ABD3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7">
            <a:extLst>
              <a:ext uri="{FF2B5EF4-FFF2-40B4-BE49-F238E27FC236}">
                <a16:creationId xmlns:a16="http://schemas.microsoft.com/office/drawing/2014/main" id="{71A1F8A0-84B6-554F-07B9-1F900A8C0C94}"/>
              </a:ext>
            </a:extLst>
          </p:cNvPr>
          <p:cNvGrpSpPr/>
          <p:nvPr/>
        </p:nvGrpSpPr>
        <p:grpSpPr>
          <a:xfrm rot="5400000">
            <a:off x="161763" y="2760225"/>
            <a:ext cx="791469" cy="739694"/>
            <a:chOff x="8352525" y="3155950"/>
            <a:chExt cx="791469" cy="739694"/>
          </a:xfrm>
        </p:grpSpPr>
        <p:sp>
          <p:nvSpPr>
            <p:cNvPr id="531" name="Google Shape;531;p37">
              <a:extLst>
                <a:ext uri="{FF2B5EF4-FFF2-40B4-BE49-F238E27FC236}">
                  <a16:creationId xmlns:a16="http://schemas.microsoft.com/office/drawing/2014/main" id="{FC91D1A7-1B87-33B3-052F-394D12685DF6}"/>
                </a:ext>
              </a:extLst>
            </p:cNvPr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>
              <a:extLst>
                <a:ext uri="{FF2B5EF4-FFF2-40B4-BE49-F238E27FC236}">
                  <a16:creationId xmlns:a16="http://schemas.microsoft.com/office/drawing/2014/main" id="{5C71CC19-C94C-4233-D5DB-76107206B3EC}"/>
                </a:ext>
              </a:extLst>
            </p:cNvPr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>
              <a:extLst>
                <a:ext uri="{FF2B5EF4-FFF2-40B4-BE49-F238E27FC236}">
                  <a16:creationId xmlns:a16="http://schemas.microsoft.com/office/drawing/2014/main" id="{5EDE3504-B15C-3D61-6FFD-ABB734DFBF5D}"/>
                </a:ext>
              </a:extLst>
            </p:cNvPr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>
            <a:extLst>
              <a:ext uri="{FF2B5EF4-FFF2-40B4-BE49-F238E27FC236}">
                <a16:creationId xmlns:a16="http://schemas.microsoft.com/office/drawing/2014/main" id="{F9865BE2-6C7D-B3CF-EA0F-A35D74182932}"/>
              </a:ext>
            </a:extLst>
          </p:cNvPr>
          <p:cNvGrpSpPr/>
          <p:nvPr/>
        </p:nvGrpSpPr>
        <p:grpSpPr>
          <a:xfrm rot="5400000">
            <a:off x="482275" y="728275"/>
            <a:ext cx="150451" cy="512600"/>
            <a:chOff x="2990775" y="3601075"/>
            <a:chExt cx="150451" cy="512600"/>
          </a:xfrm>
        </p:grpSpPr>
        <p:sp>
          <p:nvSpPr>
            <p:cNvPr id="535" name="Google Shape;535;p37">
              <a:extLst>
                <a:ext uri="{FF2B5EF4-FFF2-40B4-BE49-F238E27FC236}">
                  <a16:creationId xmlns:a16="http://schemas.microsoft.com/office/drawing/2014/main" id="{4A0D66A6-9C1A-097F-1A9E-3FCA9A38B079}"/>
                </a:ext>
              </a:extLst>
            </p:cNvPr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>
              <a:extLst>
                <a:ext uri="{FF2B5EF4-FFF2-40B4-BE49-F238E27FC236}">
                  <a16:creationId xmlns:a16="http://schemas.microsoft.com/office/drawing/2014/main" id="{9C50341A-6F42-1382-EE46-07C6B72ECDAE}"/>
                </a:ext>
              </a:extLst>
            </p:cNvPr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>
              <a:extLst>
                <a:ext uri="{FF2B5EF4-FFF2-40B4-BE49-F238E27FC236}">
                  <a16:creationId xmlns:a16="http://schemas.microsoft.com/office/drawing/2014/main" id="{DD05E76D-948A-B044-2D29-A17B6D49C376}"/>
                </a:ext>
              </a:extLst>
            </p:cNvPr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>
              <a:extLst>
                <a:ext uri="{FF2B5EF4-FFF2-40B4-BE49-F238E27FC236}">
                  <a16:creationId xmlns:a16="http://schemas.microsoft.com/office/drawing/2014/main" id="{04E6A4F7-92B4-D6C4-35F9-297A1D13F960}"/>
                </a:ext>
              </a:extLst>
            </p:cNvPr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>
              <a:extLst>
                <a:ext uri="{FF2B5EF4-FFF2-40B4-BE49-F238E27FC236}">
                  <a16:creationId xmlns:a16="http://schemas.microsoft.com/office/drawing/2014/main" id="{A7C4567A-E5F2-8089-F12E-FC61AE25F8F8}"/>
                </a:ext>
              </a:extLst>
            </p:cNvPr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>
              <a:extLst>
                <a:ext uri="{FF2B5EF4-FFF2-40B4-BE49-F238E27FC236}">
                  <a16:creationId xmlns:a16="http://schemas.microsoft.com/office/drawing/2014/main" id="{24596FDB-E2F9-E8DA-EA4E-EBF44F1491A2}"/>
                </a:ext>
              </a:extLst>
            </p:cNvPr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>
              <a:extLst>
                <a:ext uri="{FF2B5EF4-FFF2-40B4-BE49-F238E27FC236}">
                  <a16:creationId xmlns:a16="http://schemas.microsoft.com/office/drawing/2014/main" id="{B1A694A9-C3F6-C112-E4E8-BD40949C80BF}"/>
                </a:ext>
              </a:extLst>
            </p:cNvPr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>
              <a:extLst>
                <a:ext uri="{FF2B5EF4-FFF2-40B4-BE49-F238E27FC236}">
                  <a16:creationId xmlns:a16="http://schemas.microsoft.com/office/drawing/2014/main" id="{C7191812-5D02-D5D9-AD51-4CDECAEF8299}"/>
                </a:ext>
              </a:extLst>
            </p:cNvPr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>
              <a:extLst>
                <a:ext uri="{FF2B5EF4-FFF2-40B4-BE49-F238E27FC236}">
                  <a16:creationId xmlns:a16="http://schemas.microsoft.com/office/drawing/2014/main" id="{78D7DD2A-05F2-9578-DC87-9BFB711C861C}"/>
                </a:ext>
              </a:extLst>
            </p:cNvPr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>
              <a:extLst>
                <a:ext uri="{FF2B5EF4-FFF2-40B4-BE49-F238E27FC236}">
                  <a16:creationId xmlns:a16="http://schemas.microsoft.com/office/drawing/2014/main" id="{3EC6CE8F-DAB4-A0CC-50D5-6884DDE98D08}"/>
                </a:ext>
              </a:extLst>
            </p:cNvPr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7">
            <a:extLst>
              <a:ext uri="{FF2B5EF4-FFF2-40B4-BE49-F238E27FC236}">
                <a16:creationId xmlns:a16="http://schemas.microsoft.com/office/drawing/2014/main" id="{5F1661BB-BA9D-4E6B-DB4D-077DB0D27130}"/>
              </a:ext>
            </a:extLst>
          </p:cNvPr>
          <p:cNvGrpSpPr/>
          <p:nvPr/>
        </p:nvGrpSpPr>
        <p:grpSpPr>
          <a:xfrm>
            <a:off x="8291079" y="1813786"/>
            <a:ext cx="604586" cy="572671"/>
            <a:chOff x="5397450" y="983750"/>
            <a:chExt cx="780917" cy="739694"/>
          </a:xfrm>
        </p:grpSpPr>
        <p:sp>
          <p:nvSpPr>
            <p:cNvPr id="546" name="Google Shape;546;p37">
              <a:extLst>
                <a:ext uri="{FF2B5EF4-FFF2-40B4-BE49-F238E27FC236}">
                  <a16:creationId xmlns:a16="http://schemas.microsoft.com/office/drawing/2014/main" id="{995B551C-0E2F-48D1-8F95-1B999220154E}"/>
                </a:ext>
              </a:extLst>
            </p:cNvPr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>
              <a:extLst>
                <a:ext uri="{FF2B5EF4-FFF2-40B4-BE49-F238E27FC236}">
                  <a16:creationId xmlns:a16="http://schemas.microsoft.com/office/drawing/2014/main" id="{24B33C09-7692-6FED-AB9D-BA740DBA62C7}"/>
                </a:ext>
              </a:extLst>
            </p:cNvPr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>
              <a:extLst>
                <a:ext uri="{FF2B5EF4-FFF2-40B4-BE49-F238E27FC236}">
                  <a16:creationId xmlns:a16="http://schemas.microsoft.com/office/drawing/2014/main" id="{D3792CAB-73E3-0025-66E2-133B18BCAD2E}"/>
                </a:ext>
              </a:extLst>
            </p:cNvPr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88CD6B4-BBE4-220A-A0A7-F7410909682E}"/>
              </a:ext>
            </a:extLst>
          </p:cNvPr>
          <p:cNvSpPr txBox="1">
            <a:spLocks/>
          </p:cNvSpPr>
          <p:nvPr/>
        </p:nvSpPr>
        <p:spPr>
          <a:xfrm>
            <a:off x="506308" y="381000"/>
            <a:ext cx="8116476" cy="436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សូម លាក់ ខ្ញុំ ក្នុងស្លាប នៃ ទ្រង់</a:t>
            </a:r>
            <a:b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</a:br>
            <a:r>
              <a:rPr lang="km-KH" sz="2400" dirty="0">
                <a:solidFill>
                  <a:schemeClr val="bg1"/>
                </a:solidFill>
                <a:latin typeface="Khmer OS Battambang" panose="02000500000000000000" pitchFamily="2" charset="0"/>
                <a:ea typeface="Khmer-Pen​​Chantrea" panose="020B0706030804020204" pitchFamily="34" charset="0"/>
                <a:cs typeface="Khmer OS Battambang" panose="02000500000000000000" pitchFamily="2" charset="0"/>
              </a:rPr>
              <a:t>គ្រប បាំង ខ្ញុំ ឱ្យនៅក្នុងព្រះហស្តទ្រង់</a:t>
            </a:r>
          </a:p>
        </p:txBody>
      </p:sp>
    </p:spTree>
    <p:extLst>
      <p:ext uri="{BB962C8B-B14F-4D97-AF65-F5344CB8AC3E}">
        <p14:creationId xmlns:p14="http://schemas.microsoft.com/office/powerpoint/2010/main" val="1010397631"/>
      </p:ext>
    </p:extLst>
  </p:cSld>
  <p:clrMapOvr>
    <a:masterClrMapping/>
  </p:clrMapOvr>
</p:sld>
</file>

<file path=ppt/theme/theme1.xml><?xml version="1.0" encoding="utf-8"?>
<a:theme xmlns:a="http://schemas.openxmlformats.org/drawingml/2006/main" name="Hygiene Training Workshop by Slidesgo">
  <a:themeElements>
    <a:clrScheme name="Simple Light">
      <a:dk1>
        <a:srgbClr val="033957"/>
      </a:dk1>
      <a:lt1>
        <a:srgbClr val="00659C"/>
      </a:lt1>
      <a:dk2>
        <a:srgbClr val="00A6D9"/>
      </a:dk2>
      <a:lt2>
        <a:srgbClr val="0084BB"/>
      </a:lt2>
      <a:accent1>
        <a:srgbClr val="FFFFFF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3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510</Words>
  <Application>Microsoft Office PowerPoint</Application>
  <PresentationFormat>On-screen Show (16:9)</PresentationFormat>
  <Paragraphs>67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Kh Ang Moul Toathmor</vt:lpstr>
      <vt:lpstr>DM Sans</vt:lpstr>
      <vt:lpstr>Khmer OS Battambang</vt:lpstr>
      <vt:lpstr>Proxima Nova Semibold</vt:lpstr>
      <vt:lpstr>Chivo</vt:lpstr>
      <vt:lpstr>Arial</vt:lpstr>
      <vt:lpstr>Proxima Nova</vt:lpstr>
      <vt:lpstr>Khmer OS Niroth</vt:lpstr>
      <vt:lpstr>Khmer OS Muol Pali</vt:lpstr>
      <vt:lpstr>Open Sans</vt:lpstr>
      <vt:lpstr>Familjen Grotesk</vt:lpstr>
      <vt:lpstr>Hygiene Training Workshop by Slidesgo</vt:lpstr>
      <vt:lpstr>Slidesgo Final Pages</vt:lpstr>
      <vt:lpstr>កម្មវិធីថ្វាយបង្គំ  ព្រះវិហារស្មៀរណា</vt:lpstr>
      <vt:lpstr>Table of contents</vt:lpstr>
      <vt:lpstr>ភ្នំរើចេញទៅ</vt:lpstr>
      <vt:lpstr>PowerPoint Presentation</vt:lpstr>
      <vt:lpstr>PowerPoint Presentation</vt:lpstr>
      <vt:lpstr>PowerPoint Presentation</vt:lpstr>
      <vt:lpstr>PowerPoint Presentation</vt:lpstr>
      <vt:lpstr>ស្ងៀម</vt:lpstr>
      <vt:lpstr>PowerPoint Presentation</vt:lpstr>
      <vt:lpstr>PowerPoint Presentation</vt:lpstr>
      <vt:lpstr>PowerPoint Presentation</vt:lpstr>
      <vt:lpstr>PowerPoint Presentation</vt:lpstr>
      <vt:lpstr>អធិប្បាយព្រះបន្ទូល  ព្រះគម្ពីរ</vt:lpstr>
      <vt:lpstr>—Someone Famous</vt:lpstr>
      <vt:lpstr>Examples</vt:lpstr>
      <vt:lpstr>PowerPoint Presentation</vt:lpstr>
      <vt:lpstr>A picture always reinforces  the concept</vt:lpstr>
      <vt:lpstr>4,498,300,000</vt:lpstr>
      <vt:lpstr>9h 55m 23s</vt:lpstr>
      <vt:lpstr>Awesome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Mockups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Pho Phearak</cp:lastModifiedBy>
  <cp:revision>21</cp:revision>
  <dcterms:modified xsi:type="dcterms:W3CDTF">2025-05-03T03:20:01Z</dcterms:modified>
</cp:coreProperties>
</file>