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8" r:id="rId2"/>
    <p:sldMasterId id="2147483670" r:id="rId3"/>
  </p:sldMasterIdLst>
  <p:notesMasterIdLst>
    <p:notesMasterId r:id="rId41"/>
  </p:notesMasterIdLst>
  <p:handoutMasterIdLst>
    <p:handoutMasterId r:id="rId42"/>
  </p:handoutMasterIdLst>
  <p:sldIdLst>
    <p:sldId id="257" r:id="rId4"/>
    <p:sldId id="648" r:id="rId5"/>
    <p:sldId id="545" r:id="rId6"/>
    <p:sldId id="695" r:id="rId7"/>
    <p:sldId id="696" r:id="rId8"/>
    <p:sldId id="697" r:id="rId9"/>
    <p:sldId id="256" r:id="rId10"/>
    <p:sldId id="690" r:id="rId11"/>
    <p:sldId id="691" r:id="rId12"/>
    <p:sldId id="692" r:id="rId13"/>
    <p:sldId id="693" r:id="rId14"/>
    <p:sldId id="694" r:id="rId15"/>
    <p:sldId id="265" r:id="rId16"/>
    <p:sldId id="266" r:id="rId17"/>
    <p:sldId id="267" r:id="rId18"/>
    <p:sldId id="273" r:id="rId19"/>
    <p:sldId id="631" r:id="rId20"/>
    <p:sldId id="275" r:id="rId21"/>
    <p:sldId id="685" r:id="rId22"/>
    <p:sldId id="686" r:id="rId23"/>
    <p:sldId id="687" r:id="rId24"/>
    <p:sldId id="688" r:id="rId25"/>
    <p:sldId id="689" r:id="rId26"/>
    <p:sldId id="278" r:id="rId27"/>
    <p:sldId id="283" r:id="rId28"/>
    <p:sldId id="314" r:id="rId29"/>
    <p:sldId id="315" r:id="rId30"/>
    <p:sldId id="285" r:id="rId31"/>
    <p:sldId id="284" r:id="rId32"/>
    <p:sldId id="276" r:id="rId33"/>
    <p:sldId id="258" r:id="rId34"/>
    <p:sldId id="259" r:id="rId35"/>
    <p:sldId id="260" r:id="rId36"/>
    <p:sldId id="261" r:id="rId37"/>
    <p:sldId id="262" r:id="rId38"/>
    <p:sldId id="263" r:id="rId39"/>
    <p:sldId id="264" r:id="rId4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47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3811" autoAdjust="0"/>
  </p:normalViewPr>
  <p:slideViewPr>
    <p:cSldViewPr snapToGrid="0">
      <p:cViewPr varScale="1">
        <p:scale>
          <a:sx n="113" d="100"/>
          <a:sy n="113" d="100"/>
        </p:scale>
        <p:origin x="35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59A35A-B45A-471D-8798-A1F6346609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CDBCFF-DB1C-4148-AE10-0009F0ABF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BF9A1E-D4FA-4D99-9C56-E1586EBD836E}" type="datetime1">
              <a:rPr lang="en-GB" smtClean="0"/>
              <a:t>01/03/2025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24F19-BD09-4F8A-BEC3-5B4EC46FBB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897F4-4C0C-4FAD-84FC-2E65224389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4D6EF6-E2EF-452B-A550-B4BEBF67A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84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11EB5D-B7E7-453B-8D6E-6B5653024C96}" type="datetime1">
              <a:rPr lang="en-GB" noProof="0" smtClean="0"/>
              <a:t>01/03/2025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853816F-A1CF-4485-B308-1B9F14B36EAD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33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637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125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014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24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FD0DB3-546B-4F1D-861A-BFC44BF53FF8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105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51C94-1ACB-E015-3E1C-E6EECB75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092AA-7804-DF65-6CC2-DDB1155B8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74BE1-127B-F56C-FC6A-6FBD72386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F183E-F470-DB93-E406-4602669800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26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1ABB8-39F5-70AD-CCA1-C55758BCC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FC7A1-0730-76A5-69F7-2DE5A7274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1F825-7096-FF88-0574-5D221CD3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C8EC1-0ED2-5D22-C6EC-6A1DE4B6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77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2D7A4-F055-5A97-4DBD-96148EB2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8A976-08A5-2516-DB4C-E50AA95B9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1565C-EDE7-B382-4D7B-6F67E76B8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F26C2-6926-1CF2-92AE-531F49E3D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2573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1FAC6-26A0-26A6-84E6-72154B0D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7320D-AF27-8D93-4621-A4451FACC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31299-43EC-4003-D70B-3BFF7436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D48CA-FB16-ADFD-90AE-737234A4C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52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1EE8D-039A-28B3-33B1-4B676886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53295-B5F7-ABA2-E587-DEEA211CB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3293B6-7794-57AE-82CF-B9B57038B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32B64-2F3D-C66C-CC97-D56CF2B24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94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0A6EC-F202-E0C1-1270-425D818C1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EE85B-6196-A0F3-1BDA-0CC73DAA0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358B6-71B7-B4BA-5A79-3B61F8C65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64DCC-D17D-117C-4A63-A025D6F654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672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095EE-A5D1-0D56-D4E8-E10CA3E8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D21C5-9C2C-3517-7E7A-C7BC7FCF2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69BE1-33FB-917C-00B9-9E2E3A4C1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DDD41-299D-AD31-DDEF-85BAA4343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3999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6BE7-1A30-E41D-D9DB-78A3D5FB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2F37D6-B9FD-2BB8-56F0-D0C5D3F40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60033-1DF9-044A-E3E8-E811731E5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A9EE4-6B2F-BBF8-DF5D-16CA959C5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031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3C97-FFDA-14CD-E203-676DAB023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C729F-83C6-58A1-A2E9-F10B9B08C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9B6248-477C-F24C-3B20-63D12AEE7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F9C0B-FDA8-BB18-67A2-0B7006D825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9065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1866E-F455-B719-2312-BA6754A3E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A6E3C-0EF5-738D-AF97-CDD9E10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2DAA5-5E7D-B3A7-AD2A-D06F9C807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E1D83-9F92-EA0C-5F69-25E924D23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61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C455D-0298-AE63-598D-A071AAD32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C48CA2-F15B-7C4E-E65A-84E79C2AE4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AB4F3-F2D8-0454-A6CC-E5DEDC263B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3EAF3-E629-EE0F-BB9D-6796869A9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2902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C7C03-B484-8AA0-F89C-87BC555E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96518-4977-89CA-AEBB-1E821EB8D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F02D6-B89A-80B9-EB84-B50CF3800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F9B01-6F2E-7FAE-D140-26FCDCFB1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094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5C856-7734-A816-3318-7671234E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E3648-EDE1-FCC1-DD8F-2FDEA89F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F8E4E-677C-8CC2-5AFA-6244797EE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EB4F-C5EF-A6D0-31A0-605F9DB7A5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540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42CE-E40B-78D2-E1CB-F529EFCA6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43F738-C8C3-C168-72FE-8F310A81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ED629-4FA6-2C51-D5DA-D0D3CDE66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CDA60-CD6C-F4AA-C325-A2C0A1042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37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F4885-F4B9-2BB6-E14C-21514E40F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93B22-BE13-7899-3A96-E368AA783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828085-6792-3DE2-75A5-E7E4EB955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C85EF-C20A-B995-5E46-4A9FBF746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53816F-A1CF-4485-B308-1B9F14B36EAD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25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CBE5-6145-B756-75F9-4AF2F8C4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670AC-AD41-9802-6A11-3392FA894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12682-8FD3-E1EE-86C9-EF582179E0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37B64-8A0F-BA89-A7CB-A7A9635CE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77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14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06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096DD-22D8-8C84-91D3-C4844BBED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142A4B-AB86-7883-8078-859ABE3C22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3EF7B9-0E22-1554-5140-11840EF62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47B22-2A1E-A0B0-B26C-03DF2EC8C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FD0DB3-546B-4F1D-861A-BFC44BF53F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75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F494E-D1AA-457B-B218-C9E4E44321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402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A4AB0-90C4-97EC-D761-00F3E47D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D568F-2209-BBBC-0486-FC9C1FCE7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064E2-3303-E9B6-3A58-D46300F41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DF728-14EF-9327-75BF-54CAC1D419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67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C2233-A327-DD94-AA9B-70476339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020DF-C95C-8986-5340-A2888E504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ED360-84E9-5399-1C88-F13A1FF6E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632A5-D4C8-3980-733C-3134427DF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853816F-A1CF-4485-B308-1B9F14B36EA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48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99EB-0E86-4FEA-A9C4-501D4E75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270AC-D87E-4C20-BAE0-C01CAC4145D6}" type="datetime1">
              <a:rPr lang="en-GB" noProof="0" smtClean="0"/>
              <a:t>01/03/2025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F536-58DF-4935-AE3B-7A08C031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5127-BE30-42B7-9BE5-B83CC6A2E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09751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66D-C237-4C80-BE29-FB408CC3DBD7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A764-1E4F-4F9F-A444-2B6DAA158A93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12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2C07-84D6-4B2C-A4B8-7E0B173BEF70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4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00EA-D5C9-4697-9810-DF5D1E13E585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86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F7DE-E8D9-44F6-BAA1-5BA9B47C285C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16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10D4D-E1C1-4C97-8CF2-5CAAB2765CAD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27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5BFC3-8880-48EB-9FD8-C997FB796B3F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82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9C0F0-D197-4A38-BEE0-27EF001D2D9F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356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9EC9-8DC6-4189-B2D0-19DA24F37002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333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B87E3-C25B-46DD-AAD9-A106B5B14629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6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E866-B322-455F-AC32-8C164B8C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84AF80-427F-4B7E-8AFB-9F055C9D1200}" type="datetime1">
              <a:rPr lang="en-GB" noProof="0" smtClean="0"/>
              <a:t>01/03/2025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D61E0-F80F-48E7-A817-F1CECBEE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34AFC-4299-43F1-A312-79EF0102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2746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BF118-4D69-4AE1-A364-9E046405E5D5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3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063C-92B4-4639-B2A4-9B5B377FD0D0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99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70323-6C7C-43CB-8237-9591F503B365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9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906D-ACD1-4D14-8BAA-09D5741CB142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40C8-119B-4E21-AA8C-AFF679A91D54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456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7C5FC-45F3-459C-B7E8-4192AEB6866E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80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7738-2A4E-4BB5-9CB1-EDD07A4F37B3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92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77F6E-77D9-44CF-A86F-57E9F3835902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788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B6B7A-E7DE-45FD-A9AD-CA1E02362856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619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0026-77E6-45E7-B429-7352C4C96152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1D3E-E4B6-4EAA-BFB4-25A0557A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0856-45A8-4EAD-A9D6-8A993968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EBE1-2BAF-4C94-8403-6E8454F9B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D780E-12C7-4DB2-87AB-65D425DC6965}" type="datetime1">
              <a:rPr lang="en-GB" noProof="0" smtClean="0"/>
              <a:t>01/03/2025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58F46-E931-4D79-94A5-037AFD0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0D95-EF5F-4A0A-93BD-73AEE2C2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12567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E8454-A0E4-46E5-BD04-852FCCB8C532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59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3421-6617-4F71-BC95-82B7D967DA33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67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ABEC0-6253-4360-B586-B9D20933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E20B-8661-4C60-84FB-4892E8B48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32BE45-79E4-479B-BD2F-46CCB0BE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105E-DF25-4F38-BDE2-9B00C2C4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2D28-1BDE-4A42-9BD6-521F991A381F}" type="datetime1">
              <a:rPr lang="en-GB" noProof="0" smtClean="0"/>
              <a:t>01/03/2025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9C4A8-7467-4BAD-98A2-0B63CAC1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C5C0-08E4-4F7B-9E80-8925539D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840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F641-A5CC-4263-A394-2112D623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D6865-C632-473C-AEC8-8D3F71562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BD19-4D33-4F6A-9938-6A04B3888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97E46-CE4D-480E-A997-2B53B2DF55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B7E36-823F-4FD4-B826-E450A1248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BB3B14-C886-4F84-9FD5-11C8320E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21F97-6942-4EA8-BF0F-4226734E2FE8}" type="datetime1">
              <a:rPr lang="en-GB" noProof="0" smtClean="0"/>
              <a:t>01/03/2025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AF591-4BBF-4BF2-9EF7-F8B114DFA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B1A04-B244-4AE3-8997-9B075B10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104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946C08-804A-46EE-A5DC-2F92DA2A916E}" type="datetime1">
              <a:rPr lang="en-GB" noProof="0" smtClean="0"/>
              <a:t>01/03/2025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E7FF7F-B954-40E6-838D-6CDF70EE9472}" type="datetime1">
              <a:rPr lang="en-GB" noProof="0" smtClean="0"/>
              <a:t>01/03/2025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F408F-8083-4F07-9628-074C7AFE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477E0-A333-439D-A531-30B39A813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59501-D187-414C-AACE-F83872003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35F890-BB8A-49E1-880A-924FD6FE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8FF1B8-9CBE-4ED2-8687-FBE8F3F23425}" type="datetime1">
              <a:rPr lang="en-GB" noProof="0" smtClean="0"/>
              <a:t>01/03/2025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A38FE-429A-41E7-942D-ECCE639D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D9BC-0038-4041-AE2C-657BF99D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756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6CFD-7F35-482C-A50F-B3D43ACB0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7F3EF-0FE9-46C4-A116-5DA6E26B0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B4041-0F17-42D8-AF16-AB099A39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7FF-F8F1-4B22-A471-9317ED3A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0E7C47-A7DA-4C2E-82F9-ADD6120F140B}" type="datetime1">
              <a:rPr lang="en-GB" noProof="0" smtClean="0"/>
              <a:t>01/03/2025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6993-98F8-4234-B24A-02D4DB41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34037-0E7D-4379-ACA0-98611B2F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3919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33CFCF1-08A8-4CAD-8798-C4FBD0A63494}" type="datetime1">
              <a:rPr lang="en-GB" noProof="0" smtClean="0"/>
              <a:t>01/03/2025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CEC5C30-0B3A-4B13-ADDD-7C63C8AA921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32AA-793E-43AF-8AA4-6B56E8443177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069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4983A-5796-423F-9AFB-D1E523340CF3}" type="datetime2">
              <a:rPr lang="km-KH" smtClean="0"/>
              <a:t>ថ្ងៃសៅរ៍ 1 មិនា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m-KH"/>
              <a:t>សូមថ្វាយសិរីល្អដល់ព្រះ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A9631-ABD4-42BA-85E6-AB2226BC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8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2303135" y="2972274"/>
            <a:ext cx="7585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កម្មវិធីថ្វាយបង្គំយុវជន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65028"/>
            <a:ext cx="12192000" cy="372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ព្រះអង្គបានហៅគ្រប់ទាំងមនុស្ស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ដើម្បីឱ្យពួកគេទាំងនោះ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មើលឃើញសិរីរុងរឿង នៃព្រះអង្គ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DE1D563F-5EB1-96AA-4615-4B9F1818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7F230-00A7-4087-811D-0CDB7FB8D12B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5D63CF-5C14-7502-1C1B-47FAEBCF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សូមថ្វាយសិរីល្អដល់ព្រះ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29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65028"/>
            <a:ext cx="12192000" cy="372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ព្រះហស្ថនិងព្រះបាទាទ្រង់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ពាល់ព្យាបាលោកិយនេះ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ហើយយើងនឹងថ្វាយ បង្គំទ្រង់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C77327A0-A5B6-06B1-FB15-93862C2C48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7F230-00A7-4087-811D-0CDB7FB8D12B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4953128-F410-41E0-A0B5-C1911E8B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សូមថ្វាយសិរីល្អដល់ព្រះ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6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65028"/>
            <a:ext cx="12192000" cy="372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សមុទ្រពោរពេញដោយទឹកយ៉ាងណា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សិរីល្អនៃព្រះយេហូវ៉ា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នឹង ត្រូវបានមនុស្ស លោកស្គាល់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04059DB9-2A75-988D-3EFD-FDDF3EB6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7F230-00A7-4087-811D-0CDB7FB8D12B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E53C9A-F3CE-1E83-B5C5-89623139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សូមថ្វាយសិរីល្អដល់ព្រះ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1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6339"/>
            <a:ext cx="12192000" cy="248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ពេញទាំងលោកិយយើង ទាំងមូល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សមុទ្រពោរពេញដោយទឹកយ៉ាងណា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(</a:t>
            </a:r>
            <a:r>
              <a:rPr kumimoji="0" lang="ca-ES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៣ដង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)</a:t>
            </a:r>
            <a:endParaRPr kumimoji="0" lang="km-KH" sz="5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8396482-A822-97BB-2AFA-7CB26E4C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7F230-00A7-4087-811D-0CDB7FB8D12B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0338574-B5F5-6A38-3FEB-F7F25AC5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សូមថ្វាយសិរីល្អដល់ព្រះ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14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88276"/>
            <a:ext cx="12192000" cy="248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ចូរមើលទៅ ថ្ងៃនោះណា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សិរី ល្អ នៃ ព្រះអង្គពេញផែនដី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2360FCF-4E41-B73E-27AB-91EFA174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7F230-00A7-4087-811D-0CDB7FB8D12B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10F8B-059E-D21D-2414-1FECCF86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សូមថ្វាយសិរីល្អដល់ព្រះ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906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88276"/>
            <a:ext cx="12192000" cy="2481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ពួកយើងបាន ស្ដាប់ឮសូរ</a:t>
            </a:r>
            <a:b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</a:b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សម្រែកនៃជ័យជម្នះ ពេញទាំងលោកិយនេះ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86E8EF0C-5E5D-E696-C2D7-9AB0C529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7F230-00A7-4087-811D-0CDB7FB8D12B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99A96E-678D-5B5E-DBD6-4AD8F30E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សូមថ្វាយសិរីល្អដល់ព្រះ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549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D822B-55BD-DF19-AB2B-EEA52EBE7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5000187" y="143435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53837-C409-685D-8937-84A5297E2310}"/>
              </a:ext>
            </a:extLst>
          </p:cNvPr>
          <p:cNvSpPr txBox="1"/>
          <p:nvPr/>
        </p:nvSpPr>
        <p:spPr>
          <a:xfrm>
            <a:off x="4455234" y="5630074"/>
            <a:ext cx="3071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400" dirty="0">
                <a:solidFill>
                  <a:schemeClr val="accent4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លោកគ្រូ៖ រស់ កុសល</a:t>
            </a:r>
            <a:endParaRPr lang="en-GB" sz="2400" dirty="0">
              <a:solidFill>
                <a:schemeClr val="accent4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m-KH" sz="6600" dirty="0">
                <a:solidFill>
                  <a:srgbClr val="FFC000"/>
                </a:solidFill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អធិប្បាយព្រះបន្ទូល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95813" y="4363999"/>
            <a:ext cx="2600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ភីលីព</a:t>
            </a:r>
            <a:r>
              <a:rPr lang="en-US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 </a:t>
            </a:r>
            <a:r>
              <a:rPr lang="km-KH" sz="28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៤:១៥-២០</a:t>
            </a:r>
            <a:endParaRPr lang="en-US" sz="2800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8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6" y="324466"/>
            <a:ext cx="11395588" cy="620907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km-KH" sz="4800" baseline="30000" dirty="0">
                <a:solidFill>
                  <a:srgbClr val="FFC000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១៥ </a:t>
            </a:r>
            <a:r>
              <a:rPr lang="km-KH" sz="4800" dirty="0">
                <a:solidFill>
                  <a:schemeClr val="bg1"/>
                </a:solidFill>
                <a:latin typeface="Krasar" panose="00000500000000000000" pitchFamily="2" charset="0"/>
                <a:ea typeface="Khmer-Pen​​Chantrea" panose="020B0706030804020204" pitchFamily="34" charset="0"/>
                <a:cs typeface="Krasar" panose="00000500000000000000" pitchFamily="2" charset="0"/>
              </a:rPr>
              <a:t>ឱ​ពួក​ក្រុង​ភីលីព​អើយ អ្នក​រាល់​គ្នា​ក៏​ដឹង​ថា កាល​ចាប់​ប្រារព្ធ​ប្រកាស​ដំណឹង​ល្អ ដែល​ខ្ញុំ​ទើប​នឹង​ចេញ​ពី​ស្រុក​ម៉ាសេដូន​មក នោះ​គ្មាន​ពួក​ជំនុំ​ណា​បាន​ប្រកប​នឹង​ខ្ញុំ អំពី​ដំណើរ​ប្រាក់​ចំណាយ​ចំណូល​ឡើយ មាន​តែ​អ្នក​រាល់​គ្នា​ប៉ុណ្ណោះ</a:t>
            </a:r>
            <a:endParaRPr lang="en-US" sz="4800" dirty="0">
              <a:solidFill>
                <a:schemeClr val="bg1"/>
              </a:solidFill>
              <a:latin typeface="Krasar" panose="00000500000000000000" pitchFamily="2" charset="0"/>
              <a:ea typeface="Khmer-Pen​​Chantrea" panose="020B0706030804020204" pitchFamily="34" charset="0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827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04B5-5527-DB2C-77F6-E1C129D60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984628B-A675-5FF7-EACC-64F2704BA813}"/>
              </a:ext>
            </a:extLst>
          </p:cNvPr>
          <p:cNvSpPr txBox="1"/>
          <p:nvPr/>
        </p:nvSpPr>
        <p:spPr>
          <a:xfrm>
            <a:off x="3905336" y="2972274"/>
            <a:ext cx="4381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ថ្វាយដង្វាយ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616973-A226-D0B1-AE8A-A316A1F0D3FF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AAE1F-8F93-48C4-0932-1BEAE9EB6B1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7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4F8DD3D-967E-4BA9-CE61-43DE371ACF10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sz="60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តង្វាយស្ម័គ្រពីចិត្ត</a:t>
            </a:r>
          </a:p>
        </p:txBody>
      </p:sp>
      <p:pic>
        <p:nvPicPr>
          <p:cNvPr id="2" name="utomp3.com - ដងវយខញថវយសមកពចតត Im offering to shoulder power of your love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773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2075" y="92075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9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6FFFF-645C-1DA0-57C3-93D2EBD6E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1991DCA-E5BD-33FC-6845-617E15551D91}"/>
              </a:ext>
            </a:extLst>
          </p:cNvPr>
          <p:cNvSpPr txBox="1"/>
          <p:nvPr/>
        </p:nvSpPr>
        <p:spPr>
          <a:xfrm>
            <a:off x="2742358" y="2972274"/>
            <a:ext cx="6707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អធិស្ថានបើកកម្មវិធី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83A1F4-0B43-3661-0AB3-6D7FB15CC38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E36C52-ED19-65C4-5B66-242DF92DFE5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តង្វាយខ្ញុំថ្វាយ ស្ម័គ្រពីចិត្ត</a:t>
            </a:r>
          </a:p>
          <a:p>
            <a:pPr algn="ctr">
              <a:lnSpc>
                <a:spcPct val="150000"/>
              </a:lnSpc>
            </a:pPr>
            <a:r>
              <a:rPr lang="km-KH" sz="4400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ឥតមាននឹកគិត ពីក្រក្រី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ថ្វាយច្រើនកើនច្រើន ចម្រើនវ័យ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ព្រះសព្វហឫទ័យ ឱ្យខ្ញុំថ្វាយ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1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0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ទ្រព្យកណ្តៀរកោរ កណ្តុរកាត់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ថ្វាយព្រះមិនបាត់ មិនបង់ឡើយ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ទឹកភ្លៀងធ្លាក់ចុះ ដល់ដីហើយ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ព្រះប្រទានឱ្យ កើតផ្លែផ្កា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1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739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ខ្វល់ខ្វាយធ្វើអ្វី ហួសប្រមាណ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មើលសត្វតិរច្ឆាន ព្រះរក្សា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ចំណែករូបខ្ញុំ ទ្រង់មេត្តា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លើសជាងបក្សា ព្រះផ្គត់ផ្គង់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1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4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24287B-237B-3DC7-1DC9-4C930F11588A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អរគុណព្រះអង្គ ខ្ញុំសូមថ្វាយ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ជីវិតរូបកាយ ថ្វាយដល់ទ្រង់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ថ្វាយស្ម័គ្រ ដោយស្មោះត្រង់</a:t>
            </a:r>
          </a:p>
          <a:p>
            <a:pPr algn="ctr">
              <a:lnSpc>
                <a:spcPct val="150000"/>
              </a:lnSpc>
            </a:pPr>
            <a:r>
              <a:rPr lang="km-KH" dirty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t>បម្រើព្រះអង្គ រៀងរហូត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algn="ctr"/>
            <a:fld id="{EA2BFC65-DA16-48C2-8A07-8A08C95D7600}" type="datetime2">
              <a:rPr lang="km-KH" sz="1400" smtClean="0">
                <a:solidFill>
                  <a:prstClr val="white">
                    <a:tint val="75000"/>
                  </a:prstClr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ctr"/>
              <a:t>ថ្ងៃសៅរ៍ 1 មិនា 2025</a:t>
            </a:fld>
            <a:endParaRPr lang="en-US" dirty="0">
              <a:solidFill>
                <a:prstClr val="white">
                  <a:tint val="75000"/>
                </a:prstClr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r>
              <a:rPr lang="km-KH" sz="16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សូមថ្វាយសិរីល្អដល់ព្រះ</a:t>
            </a:r>
            <a:endParaRPr lang="en-US" sz="16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59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52DB-6987-24DD-635B-208BBD29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6544040-D79D-827A-2E4F-B3807872CF6E}"/>
              </a:ext>
            </a:extLst>
          </p:cNvPr>
          <p:cNvSpPr txBox="1"/>
          <p:nvPr/>
        </p:nvSpPr>
        <p:spPr>
          <a:xfrm>
            <a:off x="1604225" y="3148454"/>
            <a:ext cx="8983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54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លំនាំសេចក្តីអធិស្ថាននៃព្រះអម្ចាស់</a:t>
            </a:r>
            <a:endParaRPr lang="en-GB" sz="54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8667B1-BDEE-7793-B11C-97F16F70AA29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7C863-ABF1-D611-A5A7-33328BAE485B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44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9DE4C-3844-D386-BD0E-0B726E7F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2FBEFA9-D245-EE66-F753-FACCC88DFDD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AF767-8268-9C21-8D01-157FBFC6AFD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BFF7-F068-624D-151A-8D482447BE70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ឱព្រះវរបិតានៃយើងខ្ញុំ ដែលគង់នៅស្ថានសួគ៌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សូមឱ្យព្រះនាមទ្រង់ បានបរិសុទ្ធ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សូមឱ្យរាជ្យទ្រង់ បានមកដល់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សូមឱ្យព្រះហឫទ័យទ្រង់ បានសម្រេច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នៅផែនដី ដូចនៅ ស្ថានសួគ៌ដែរ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812A1-177D-A3EF-8155-5C00B2FCCFFD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7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20CA6-FC24-292B-6F14-C58AFD3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5E58FA-12C7-EA2B-30BD-73BC466D36B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F0BA1-03C1-F2DE-C42F-0DC1E78DCA0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4BAB2-4D93-EFFF-C048-360CF92828B8}"/>
              </a:ext>
            </a:extLst>
          </p:cNvPr>
          <p:cNvSpPr txBox="1"/>
          <p:nvPr/>
        </p:nvSpPr>
        <p:spPr>
          <a:xfrm>
            <a:off x="411777" y="1755465"/>
            <a:ext cx="11368446" cy="3347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សូមប្រទាន អាហារដែលយើងខ្ញុំ ត្រូវការនៅ ថ្ងៃនេះ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សូមអត់ទោស សេចក្តីកំហុសរបស់ យើងខ្ញុំ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ដូចជាយើងខ្ញុំ បានអត់ទោសដល់ 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អស់អ្នក ដែលធ្វើខុសនឹងយើងខ្ញុំដែរ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1D9C2F-485A-20E0-030E-AC9EAADCD2C2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2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01499-A729-0032-1FD9-218251E5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EC4DDC5-A619-705C-C9E1-DB04F7A916E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9AC5AB-B26D-C550-04F7-BC898770844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75E212-B94D-B12E-3851-75F531C78109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សូមកុំនាំយើងខ្ញុំ ទៅក្នុងសេចក្តីល្បួងឡើយ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តែសូមប្រោសឱ្យយើងខ្ញុំ រួចពីសេចក្ដីអាក្រក់វិញ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ដ្បិតរាជ្យ ព្រះចេស្តា និងសិរីល្អ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ល្អជារបស់ផងទ្រង់ នៅអស់កល្បជានិច្ច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អាម៉ែន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៕</a:t>
            </a:r>
            <a:endParaRPr lang="km-KH" sz="3600" dirty="0">
              <a:solidFill>
                <a:srgbClr val="FFFFFF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9D540-722E-901D-3B9F-E7FA761F88A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សេចក្តីអធិស្ថាននៃព្រះអម្ចាស់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9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F2A94-7525-FA65-61C3-715C8CEF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61B1ADE-AA2A-10DB-87B8-391D33A29191}"/>
              </a:ext>
            </a:extLst>
          </p:cNvPr>
          <p:cNvSpPr txBox="1"/>
          <p:nvPr/>
        </p:nvSpPr>
        <p:spPr>
          <a:xfrm>
            <a:off x="339213" y="2770840"/>
            <a:ext cx="115135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8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AKbalthom Moul 2" panose="02000500000000000000" pitchFamily="2" charset="0"/>
                <a:ea typeface="Khmer-Pen​​Chantrea" panose="020B0706030804020204" pitchFamily="34" charset="0"/>
                <a:cs typeface="AKbalthom Moul 2" panose="02000500000000000000" pitchFamily="2" charset="0"/>
              </a:rPr>
              <a:t>សូមព្រះប្រទានពរ</a:t>
            </a:r>
            <a:endParaRPr kumimoji="0" lang="en-GB" sz="8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AKbalthom Moul 2" panose="02000500000000000000" pitchFamily="2" charset="0"/>
              <a:ea typeface="Khmer-Pen​​Chantrea" panose="020B0706030804020204" pitchFamily="34" charset="0"/>
              <a:cs typeface="AKbalthom Moul 2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9DA3CD-0038-6DA8-B1E0-8F3E0ADD74D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7D278C-6746-DC1E-147B-9C7BD5D55172}"/>
              </a:ext>
            </a:extLst>
          </p:cNvPr>
          <p:cNvSpPr txBox="1"/>
          <p:nvPr/>
        </p:nvSpPr>
        <p:spPr>
          <a:xfrm>
            <a:off x="4665962" y="6109300"/>
            <a:ext cx="2860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7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023B5-1B82-0BF1-885E-828D645D2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2DAA663-F69F-C716-178E-B634C8E019E5}"/>
              </a:ext>
            </a:extLst>
          </p:cNvPr>
          <p:cNvSpPr txBox="1"/>
          <p:nvPr/>
        </p:nvSpPr>
        <p:spPr>
          <a:xfrm>
            <a:off x="2110774" y="2972274"/>
            <a:ext cx="7970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អធិស្ថានបញ្ចប់កម្មវិធី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814282-4759-B26B-09D8-A3DC12D32825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EAEBAB-DA2D-AD31-20FB-F23B388BB9AF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175E1B-BE99-0920-C24E-A21658AFC3E7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4C43C-B499-6670-F488-381027E92D55}"/>
              </a:ext>
            </a:extLst>
          </p:cNvPr>
          <p:cNvSpPr txBox="1"/>
          <p:nvPr/>
        </p:nvSpPr>
        <p:spPr>
          <a:xfrm>
            <a:off x="2732740" y="-1200329"/>
            <a:ext cx="6726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សូមព្រះប្រទានពរ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92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17FE9-965C-44D6-9954-43467583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B6A811F-9990-0021-21D7-17D7C9789DA0}"/>
              </a:ext>
            </a:extLst>
          </p:cNvPr>
          <p:cNvSpPr txBox="1"/>
          <p:nvPr/>
        </p:nvSpPr>
        <p:spPr>
          <a:xfrm>
            <a:off x="3318636" y="2972274"/>
            <a:ext cx="5554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m-KH" sz="7200" dirty="0">
                <a:solidFill>
                  <a:srgbClr val="FFC000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Khmer-Pen​​Chantrea" panose="020B0706030804020204" pitchFamily="34" charset="0"/>
                <a:ea typeface="Khmer-Pen​​Chantrea" panose="020B0706030804020204" pitchFamily="34" charset="0"/>
                <a:cs typeface="Khmer-Pen​​Chantrea" panose="020B0706030804020204" pitchFamily="34" charset="0"/>
              </a:rPr>
              <a:t>ចម្រៀងសរសើរ</a:t>
            </a:r>
            <a:endParaRPr lang="en-GB" sz="7200" dirty="0">
              <a:solidFill>
                <a:srgbClr val="FFC000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Khmer-Pen​​Chantrea" panose="020B0706030804020204" pitchFamily="34" charset="0"/>
              <a:ea typeface="Khmer-Pen​​Chantrea" panose="020B0706030804020204" pitchFamily="34" charset="0"/>
              <a:cs typeface="Khmer-Pen​​Chantrea" panose="020B07060308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3A433-2228-5685-249F-1BC00138A52A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BF0D9E41-A79D-439E-B48A-1399D5B145B1}" type="datetime2">
              <a:rPr lang="km-KH" sz="1200" smtClean="0">
                <a:solidFill>
                  <a:schemeClr val="bg1"/>
                </a:solidFill>
                <a:latin typeface="Krasar" panose="00000500000000000000" pitchFamily="2" charset="0"/>
                <a:cs typeface="Krasar" panose="00000500000000000000" pitchFamily="2" charset="0"/>
              </a:rPr>
              <a:pPr algn="r"/>
              <a:t>ថ្ងៃសៅរ៍ 1 មិនា 2025</a:t>
            </a:fld>
            <a:endParaRPr lang="en-GB" dirty="0">
              <a:solidFill>
                <a:schemeClr val="bg1"/>
              </a:solidFill>
              <a:latin typeface="Krasar" panose="00000500000000000000" pitchFamily="2" charset="0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9E51EF-54B2-31F5-241A-577DF82FE443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ព្រះវិហារ ស្មៀរណា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90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57AD6-DDEE-B571-AB05-353AFE07F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DA90E63-D488-44DC-52B3-3792D736DB92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D80E6-2676-D323-1A34-6AD80D18B637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8E1DDF-B5D0-7349-C163-E574DE911522}"/>
              </a:ext>
            </a:extLst>
          </p:cNvPr>
          <p:cNvSpPr txBox="1"/>
          <p:nvPr/>
        </p:nvSpPr>
        <p:spPr>
          <a:xfrm>
            <a:off x="411777" y="1339967"/>
            <a:ext cx="11368446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យើងនាំដង្វាយដ៏បរិសុទ្ធ មកក្នុងវិហារនៃព្រះអង្គ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(២ ដង)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នៃការអរ ដល់ ព្រះ គុណ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ហើយយើងថ្វាយ ចំពោះព្រះអង្គ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គ្រប់ទាំងដង្វាយ នៃក្តីអំណរ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1C158-2262-AA5F-15D8-3A6581C00319}"/>
              </a:ext>
            </a:extLst>
          </p:cNvPr>
          <p:cNvSpPr txBox="1"/>
          <p:nvPr/>
        </p:nvSpPr>
        <p:spPr>
          <a:xfrm>
            <a:off x="3065930" y="99054"/>
            <a:ext cx="60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m-KH" dirty="0">
                <a:solidFill>
                  <a:schemeClr val="bg1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យើងនាំដង្វាយដ៏បរិសុទ្ធ</a:t>
            </a:r>
            <a:endParaRPr lang="en-GB" dirty="0">
              <a:solidFill>
                <a:schemeClr val="bg1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453303"/>
      </p:ext>
    </p:extLst>
  </p:cSld>
  <p:clrMapOvr>
    <a:masterClrMapping/>
  </p:clrMapOvr>
  <p:transition spd="slow">
    <p:split orient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E8C85-947D-D44E-0678-9CD97DA4F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402507-6BE9-3A88-BF63-FBA6D20A7F6A}"/>
              </a:ext>
            </a:extLst>
          </p:cNvPr>
          <p:cNvSpPr txBox="1"/>
          <p:nvPr/>
        </p:nvSpPr>
        <p:spPr>
          <a:xfrm>
            <a:off x="2117989" y="2972274"/>
            <a:ext cx="7956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7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83A81-9939-FB30-DFCA-9C44B84835FE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3D0831-685E-9465-B655-CA42B189C8E2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37180E-A463-958F-0CCA-F70FE2131018}"/>
              </a:ext>
            </a:extLst>
          </p:cNvPr>
          <p:cNvSpPr/>
          <p:nvPr/>
        </p:nvSpPr>
        <p:spPr>
          <a:xfrm>
            <a:off x="1945341" y="2290482"/>
            <a:ext cx="8301318" cy="2277036"/>
          </a:xfrm>
          <a:custGeom>
            <a:avLst/>
            <a:gdLst>
              <a:gd name="connsiteX0" fmla="*/ 0 w 8301318"/>
              <a:gd name="connsiteY0" fmla="*/ 0 h 2277036"/>
              <a:gd name="connsiteX1" fmla="*/ 857803 w 8301318"/>
              <a:gd name="connsiteY1" fmla="*/ 0 h 2277036"/>
              <a:gd name="connsiteX2" fmla="*/ 1715606 w 8301318"/>
              <a:gd name="connsiteY2" fmla="*/ 0 h 2277036"/>
              <a:gd name="connsiteX3" fmla="*/ 2324369 w 8301318"/>
              <a:gd name="connsiteY3" fmla="*/ 0 h 2277036"/>
              <a:gd name="connsiteX4" fmla="*/ 3016146 w 8301318"/>
              <a:gd name="connsiteY4" fmla="*/ 0 h 2277036"/>
              <a:gd name="connsiteX5" fmla="*/ 3458883 w 8301318"/>
              <a:gd name="connsiteY5" fmla="*/ 0 h 2277036"/>
              <a:gd name="connsiteX6" fmla="*/ 4067646 w 8301318"/>
              <a:gd name="connsiteY6" fmla="*/ 0 h 2277036"/>
              <a:gd name="connsiteX7" fmla="*/ 4842435 w 8301318"/>
              <a:gd name="connsiteY7" fmla="*/ 0 h 2277036"/>
              <a:gd name="connsiteX8" fmla="*/ 5285172 w 8301318"/>
              <a:gd name="connsiteY8" fmla="*/ 0 h 2277036"/>
              <a:gd name="connsiteX9" fmla="*/ 5727909 w 8301318"/>
              <a:gd name="connsiteY9" fmla="*/ 0 h 2277036"/>
              <a:gd name="connsiteX10" fmla="*/ 6253660 w 8301318"/>
              <a:gd name="connsiteY10" fmla="*/ 0 h 2277036"/>
              <a:gd name="connsiteX11" fmla="*/ 6696397 w 8301318"/>
              <a:gd name="connsiteY11" fmla="*/ 0 h 2277036"/>
              <a:gd name="connsiteX12" fmla="*/ 7222147 w 8301318"/>
              <a:gd name="connsiteY12" fmla="*/ 0 h 2277036"/>
              <a:gd name="connsiteX13" fmla="*/ 7664884 w 8301318"/>
              <a:gd name="connsiteY13" fmla="*/ 0 h 2277036"/>
              <a:gd name="connsiteX14" fmla="*/ 8301318 w 8301318"/>
              <a:gd name="connsiteY14" fmla="*/ 0 h 2277036"/>
              <a:gd name="connsiteX15" fmla="*/ 8301318 w 8301318"/>
              <a:gd name="connsiteY15" fmla="*/ 614800 h 2277036"/>
              <a:gd name="connsiteX16" fmla="*/ 8301318 w 8301318"/>
              <a:gd name="connsiteY16" fmla="*/ 1206829 h 2277036"/>
              <a:gd name="connsiteX17" fmla="*/ 8301318 w 8301318"/>
              <a:gd name="connsiteY17" fmla="*/ 1707777 h 2277036"/>
              <a:gd name="connsiteX18" fmla="*/ 8301318 w 8301318"/>
              <a:gd name="connsiteY18" fmla="*/ 2277036 h 2277036"/>
              <a:gd name="connsiteX19" fmla="*/ 7692555 w 8301318"/>
              <a:gd name="connsiteY19" fmla="*/ 2277036 h 2277036"/>
              <a:gd name="connsiteX20" fmla="*/ 6917765 w 8301318"/>
              <a:gd name="connsiteY20" fmla="*/ 2277036 h 2277036"/>
              <a:gd name="connsiteX21" fmla="*/ 6475028 w 8301318"/>
              <a:gd name="connsiteY21" fmla="*/ 2277036 h 2277036"/>
              <a:gd name="connsiteX22" fmla="*/ 5866265 w 8301318"/>
              <a:gd name="connsiteY22" fmla="*/ 2277036 h 2277036"/>
              <a:gd name="connsiteX23" fmla="*/ 5257501 w 8301318"/>
              <a:gd name="connsiteY23" fmla="*/ 2277036 h 2277036"/>
              <a:gd name="connsiteX24" fmla="*/ 4814764 w 8301318"/>
              <a:gd name="connsiteY24" fmla="*/ 2277036 h 2277036"/>
              <a:gd name="connsiteX25" fmla="*/ 4039975 w 8301318"/>
              <a:gd name="connsiteY25" fmla="*/ 2277036 h 2277036"/>
              <a:gd name="connsiteX26" fmla="*/ 3431211 w 8301318"/>
              <a:gd name="connsiteY26" fmla="*/ 2277036 h 2277036"/>
              <a:gd name="connsiteX27" fmla="*/ 2573409 w 8301318"/>
              <a:gd name="connsiteY27" fmla="*/ 2277036 h 2277036"/>
              <a:gd name="connsiteX28" fmla="*/ 1798619 w 8301318"/>
              <a:gd name="connsiteY28" fmla="*/ 2277036 h 2277036"/>
              <a:gd name="connsiteX29" fmla="*/ 1355882 w 8301318"/>
              <a:gd name="connsiteY29" fmla="*/ 2277036 h 2277036"/>
              <a:gd name="connsiteX30" fmla="*/ 0 w 8301318"/>
              <a:gd name="connsiteY30" fmla="*/ 2277036 h 2277036"/>
              <a:gd name="connsiteX31" fmla="*/ 0 w 8301318"/>
              <a:gd name="connsiteY31" fmla="*/ 1707777 h 2277036"/>
              <a:gd name="connsiteX32" fmla="*/ 0 w 8301318"/>
              <a:gd name="connsiteY32" fmla="*/ 1115748 h 2277036"/>
              <a:gd name="connsiteX33" fmla="*/ 0 w 8301318"/>
              <a:gd name="connsiteY33" fmla="*/ 546489 h 2277036"/>
              <a:gd name="connsiteX34" fmla="*/ 0 w 8301318"/>
              <a:gd name="connsiteY34" fmla="*/ 0 h 2277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301318" h="2277036" extrusionOk="0">
                <a:moveTo>
                  <a:pt x="0" y="0"/>
                </a:moveTo>
                <a:cubicBezTo>
                  <a:pt x="250956" y="483"/>
                  <a:pt x="497183" y="42529"/>
                  <a:pt x="857803" y="0"/>
                </a:cubicBezTo>
                <a:cubicBezTo>
                  <a:pt x="1218423" y="-42529"/>
                  <a:pt x="1455994" y="-20757"/>
                  <a:pt x="1715606" y="0"/>
                </a:cubicBezTo>
                <a:cubicBezTo>
                  <a:pt x="1975218" y="20757"/>
                  <a:pt x="2096981" y="-14332"/>
                  <a:pt x="2324369" y="0"/>
                </a:cubicBezTo>
                <a:cubicBezTo>
                  <a:pt x="2551757" y="14332"/>
                  <a:pt x="2854961" y="14449"/>
                  <a:pt x="3016146" y="0"/>
                </a:cubicBezTo>
                <a:cubicBezTo>
                  <a:pt x="3177331" y="-14449"/>
                  <a:pt x="3286093" y="4748"/>
                  <a:pt x="3458883" y="0"/>
                </a:cubicBezTo>
                <a:cubicBezTo>
                  <a:pt x="3631673" y="-4748"/>
                  <a:pt x="3832553" y="7563"/>
                  <a:pt x="4067646" y="0"/>
                </a:cubicBezTo>
                <a:cubicBezTo>
                  <a:pt x="4302739" y="-7563"/>
                  <a:pt x="4671584" y="16982"/>
                  <a:pt x="4842435" y="0"/>
                </a:cubicBezTo>
                <a:cubicBezTo>
                  <a:pt x="5013286" y="-16982"/>
                  <a:pt x="5109526" y="6829"/>
                  <a:pt x="5285172" y="0"/>
                </a:cubicBezTo>
                <a:cubicBezTo>
                  <a:pt x="5460818" y="-6829"/>
                  <a:pt x="5579053" y="19071"/>
                  <a:pt x="5727909" y="0"/>
                </a:cubicBezTo>
                <a:cubicBezTo>
                  <a:pt x="5876765" y="-19071"/>
                  <a:pt x="6098532" y="-13106"/>
                  <a:pt x="6253660" y="0"/>
                </a:cubicBezTo>
                <a:cubicBezTo>
                  <a:pt x="6408788" y="13106"/>
                  <a:pt x="6553927" y="-18291"/>
                  <a:pt x="6696397" y="0"/>
                </a:cubicBezTo>
                <a:cubicBezTo>
                  <a:pt x="6838867" y="18291"/>
                  <a:pt x="6987811" y="-11705"/>
                  <a:pt x="7222147" y="0"/>
                </a:cubicBezTo>
                <a:cubicBezTo>
                  <a:pt x="7456483" y="11705"/>
                  <a:pt x="7503832" y="12794"/>
                  <a:pt x="7664884" y="0"/>
                </a:cubicBezTo>
                <a:cubicBezTo>
                  <a:pt x="7825936" y="-12794"/>
                  <a:pt x="8057522" y="11115"/>
                  <a:pt x="8301318" y="0"/>
                </a:cubicBezTo>
                <a:cubicBezTo>
                  <a:pt x="8301411" y="162467"/>
                  <a:pt x="8275892" y="424795"/>
                  <a:pt x="8301318" y="614800"/>
                </a:cubicBezTo>
                <a:cubicBezTo>
                  <a:pt x="8326744" y="804805"/>
                  <a:pt x="8275806" y="1080861"/>
                  <a:pt x="8301318" y="1206829"/>
                </a:cubicBezTo>
                <a:cubicBezTo>
                  <a:pt x="8326830" y="1332797"/>
                  <a:pt x="8302333" y="1540139"/>
                  <a:pt x="8301318" y="1707777"/>
                </a:cubicBezTo>
                <a:cubicBezTo>
                  <a:pt x="8300303" y="1875415"/>
                  <a:pt x="8303023" y="2099724"/>
                  <a:pt x="8301318" y="2277036"/>
                </a:cubicBezTo>
                <a:cubicBezTo>
                  <a:pt x="8090199" y="2307089"/>
                  <a:pt x="7941746" y="2259012"/>
                  <a:pt x="7692555" y="2277036"/>
                </a:cubicBezTo>
                <a:cubicBezTo>
                  <a:pt x="7443364" y="2295060"/>
                  <a:pt x="7265581" y="2252954"/>
                  <a:pt x="6917765" y="2277036"/>
                </a:cubicBezTo>
                <a:cubicBezTo>
                  <a:pt x="6569949" y="2301119"/>
                  <a:pt x="6577060" y="2257493"/>
                  <a:pt x="6475028" y="2277036"/>
                </a:cubicBezTo>
                <a:cubicBezTo>
                  <a:pt x="6372996" y="2296579"/>
                  <a:pt x="6128268" y="2285803"/>
                  <a:pt x="5866265" y="2277036"/>
                </a:cubicBezTo>
                <a:cubicBezTo>
                  <a:pt x="5604262" y="2268269"/>
                  <a:pt x="5522713" y="2257239"/>
                  <a:pt x="5257501" y="2277036"/>
                </a:cubicBezTo>
                <a:cubicBezTo>
                  <a:pt x="4992289" y="2296833"/>
                  <a:pt x="4940002" y="2292610"/>
                  <a:pt x="4814764" y="2277036"/>
                </a:cubicBezTo>
                <a:cubicBezTo>
                  <a:pt x="4689526" y="2261462"/>
                  <a:pt x="4419452" y="2302509"/>
                  <a:pt x="4039975" y="2277036"/>
                </a:cubicBezTo>
                <a:cubicBezTo>
                  <a:pt x="3660498" y="2251563"/>
                  <a:pt x="3595491" y="2276873"/>
                  <a:pt x="3431211" y="2277036"/>
                </a:cubicBezTo>
                <a:cubicBezTo>
                  <a:pt x="3266931" y="2277199"/>
                  <a:pt x="2762107" y="2271072"/>
                  <a:pt x="2573409" y="2277036"/>
                </a:cubicBezTo>
                <a:cubicBezTo>
                  <a:pt x="2384711" y="2283000"/>
                  <a:pt x="2097352" y="2268516"/>
                  <a:pt x="1798619" y="2277036"/>
                </a:cubicBezTo>
                <a:cubicBezTo>
                  <a:pt x="1499886" y="2285557"/>
                  <a:pt x="1526383" y="2266974"/>
                  <a:pt x="1355882" y="2277036"/>
                </a:cubicBezTo>
                <a:cubicBezTo>
                  <a:pt x="1185381" y="2287098"/>
                  <a:pt x="495888" y="2263411"/>
                  <a:pt x="0" y="2277036"/>
                </a:cubicBezTo>
                <a:cubicBezTo>
                  <a:pt x="27480" y="2039151"/>
                  <a:pt x="2433" y="1986845"/>
                  <a:pt x="0" y="1707777"/>
                </a:cubicBezTo>
                <a:cubicBezTo>
                  <a:pt x="-2433" y="1428709"/>
                  <a:pt x="-27654" y="1369732"/>
                  <a:pt x="0" y="1115748"/>
                </a:cubicBezTo>
                <a:cubicBezTo>
                  <a:pt x="27654" y="861764"/>
                  <a:pt x="-25013" y="797325"/>
                  <a:pt x="0" y="546489"/>
                </a:cubicBezTo>
                <a:cubicBezTo>
                  <a:pt x="25013" y="295653"/>
                  <a:pt x="-23147" y="132902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27968385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9225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DFDE-2198-F475-4E37-57966033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47535FE-2D53-982C-DD2A-558C5A33CE88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68A89-1883-5851-D21D-C512176C8F81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23AF5-C8AF-11A4-0D94-181BC73B483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0A9002-E79F-49EF-E7F1-83272214FA1F}"/>
              </a:ext>
            </a:extLst>
          </p:cNvPr>
          <p:cNvSpPr txBox="1"/>
          <p:nvPr/>
        </p:nvSpPr>
        <p:spPr>
          <a:xfrm>
            <a:off x="655320" y="2586462"/>
            <a:ext cx="11368446" cy="1685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ខ្ញុំជឿព្រះវរបិតា ព្រះអង្គមានសព្វានុភាព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ព្រះអង្គជាព្រះអាទិករបង្កើតស្ថានសួគ៏ និងផែនដី ។ </a:t>
            </a:r>
          </a:p>
        </p:txBody>
      </p:sp>
    </p:spTree>
    <p:extLst>
      <p:ext uri="{BB962C8B-B14F-4D97-AF65-F5344CB8AC3E}">
        <p14:creationId xmlns:p14="http://schemas.microsoft.com/office/powerpoint/2010/main" val="356832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8695-128C-AC95-93B5-5FEE680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407DB4-7276-FE19-96EF-0A6DF4515826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EE170F-72BB-037F-659B-1BF198E453B0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C70F32-7953-974A-4F24-010B65528158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C20E-BFB6-31A1-4E0F-6760A66EF8DB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ខ្ញុំជឿព្រះយេស៊ូវគ្រីស្ទ ជាព្រះរាជបុត្រាតែមួយរបស់ព្រះ ។​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ព្រះអង្គជាព្រះអម្ចាស់ជីវិត ព្រះអង្គបានចាប់បដិសន្ឋិនឹងក្រមុំ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ព្រហ្មចារី ដោយព្រះវិញ្ញាណបរិសុទ្ធ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 </a:t>
            </a: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ស្តេចមកសណ្ឋិតលើនាង ។</a:t>
            </a:r>
          </a:p>
        </p:txBody>
      </p:sp>
    </p:spTree>
    <p:extLst>
      <p:ext uri="{BB962C8B-B14F-4D97-AF65-F5344CB8AC3E}">
        <p14:creationId xmlns:p14="http://schemas.microsoft.com/office/powerpoint/2010/main" val="124152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41488-AF1C-B6B6-BCB7-D98DD9AC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7055CEC-BF61-9FDA-D2D4-9980824C8C33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728D87-807F-92C8-1834-D6EA5339C82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83930F-8C82-0430-3F49-B41A6824ADB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2C0AB-850E-61F6-73BA-C78F71EA7766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ព្រះអង្គរងទុក្ខវេទនា ជាប់នាឈើឆ្កាង ក្រោមអំណាចប៉ុនទាស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ពីឡាត់ ។ កាលបានសោយទិវង្គតហើយ ព្រះបរមសពបានទទួល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ទីបញ្ចុះ ទាំងស្តេចចុះទៅកាន់ស្ថានឃុំព្រលឹងមនុស្សស្លាប់ផង ។</a:t>
            </a:r>
          </a:p>
        </p:txBody>
      </p:sp>
    </p:spTree>
    <p:extLst>
      <p:ext uri="{BB962C8B-B14F-4D97-AF65-F5344CB8AC3E}">
        <p14:creationId xmlns:p14="http://schemas.microsoft.com/office/powerpoint/2010/main" val="4039367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8B54-56D6-A200-5B53-522E8509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822BE47-A7A8-0ECC-9A6A-F628804A2C9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147D6-DEAF-6FB0-8153-FDA91432EE08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8F3BD-9739-8842-1567-985215F408C9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43C64-A58C-B430-3ACD-BBD8D37700D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លុះថ្ងៃទីបី ព្រះអង្គមានព្រះជន្មរស់ឡើងវិញ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ព្រះអង្គហោះទៅសោយសម្បត្តិសួគ៏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ស្ថិតនៅខាងស្តាំព្រះវរបិតា ។</a:t>
            </a:r>
          </a:p>
        </p:txBody>
      </p:sp>
    </p:spTree>
    <p:extLst>
      <p:ext uri="{BB962C8B-B14F-4D97-AF65-F5344CB8AC3E}">
        <p14:creationId xmlns:p14="http://schemas.microsoft.com/office/powerpoint/2010/main" val="514697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5DF0-36CF-1901-9497-554C280CA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E51FF15-48BA-3CFE-21FF-046D50407580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EBC51-8024-0F20-3E5F-97FBB4611FD7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5528B-7EC4-9BCE-6682-50369CCC191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DAB9F-4F0F-F8AF-50AB-A6F9017252FE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ព្រះអង្គនឹងទ្រង់ស្តេចមកពីស្ថានសួគ៏វិញ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ដើម្បីជំនុំជម្រះមនុស្សលោក ទោះទាំងមនុស្សរស់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មនុស្សស្លាប់ ក៏ព្រះអង្គជំនុំជម្រះទាំងអស់ ។</a:t>
            </a:r>
          </a:p>
        </p:txBody>
      </p:sp>
    </p:spTree>
    <p:extLst>
      <p:ext uri="{BB962C8B-B14F-4D97-AF65-F5344CB8AC3E}">
        <p14:creationId xmlns:p14="http://schemas.microsoft.com/office/powerpoint/2010/main" val="409426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697F-67E5-99E8-DAB9-3DFE2DAC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DF1AAE8-D86A-4723-232C-ED1E029AB1FE}"/>
              </a:ext>
            </a:extLst>
          </p:cNvPr>
          <p:cNvSpPr txBox="1"/>
          <p:nvPr/>
        </p:nvSpPr>
        <p:spPr>
          <a:xfrm>
            <a:off x="4924846" y="10039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Kh MPS Temple" panose="02000500000000000000" pitchFamily="2" charset="0"/>
                <a:ea typeface="+mn-ea"/>
                <a:cs typeface="Kh MPS Temple" panose="02000500000000000000" pitchFamily="2" charset="0"/>
              </a:rPr>
              <a:t>គោលជំនឿពួកសាវក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uLnTx/>
              <a:uFillTx/>
              <a:latin typeface="Kh MPS Temple" panose="02000500000000000000" pitchFamily="2" charset="0"/>
              <a:ea typeface="+mn-ea"/>
              <a:cs typeface="Kh MPS Temple" panose="02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2DF648-3D55-5C9F-F28F-DDCA2F7DD6A3}"/>
              </a:ext>
            </a:extLst>
          </p:cNvPr>
          <p:cNvSpPr txBox="1"/>
          <p:nvPr/>
        </p:nvSpPr>
        <p:spPr>
          <a:xfrm>
            <a:off x="10452503" y="143435"/>
            <a:ext cx="1571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0D9E41-A79D-439E-B48A-1399D5B145B1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4EBCF-3013-3057-DA70-6F43556E01CA}"/>
              </a:ext>
            </a:extLst>
          </p:cNvPr>
          <p:cNvSpPr txBox="1"/>
          <p:nvPr/>
        </p:nvSpPr>
        <p:spPr>
          <a:xfrm>
            <a:off x="5000187" y="6468633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ព្រះវិហារ ស្មៀរណា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3BF87-0FEC-0DDC-D5AC-84A79444BA01}"/>
              </a:ext>
            </a:extLst>
          </p:cNvPr>
          <p:cNvSpPr txBox="1"/>
          <p:nvPr/>
        </p:nvSpPr>
        <p:spPr>
          <a:xfrm>
            <a:off x="655320" y="2170964"/>
            <a:ext cx="11368446" cy="2516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ខ្ញុំជឿព្រះវិញ្ញាណបរិសុទ្ធ ហើយទុកចិត្តនឹងក្រុមគ្រីស្ទបរិស័ទ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សកលលោក ខ្ញុំជឿថា ក្រុមជំនុំបរិសុទ្ធមានការទាក់ទងគ្នា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ហើយថា ព្រះអង្គប្រោសអភ័យទោសបាបឱ្យផង ។</a:t>
            </a:r>
          </a:p>
        </p:txBody>
      </p:sp>
    </p:spTree>
    <p:extLst>
      <p:ext uri="{BB962C8B-B14F-4D97-AF65-F5344CB8AC3E}">
        <p14:creationId xmlns:p14="http://schemas.microsoft.com/office/powerpoint/2010/main" val="273073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92796"/>
            <a:ext cx="12192000" cy="1472408"/>
          </a:xfrm>
        </p:spPr>
        <p:txBody>
          <a:bodyPr>
            <a:normAutofit fontScale="90000"/>
          </a:bodyPr>
          <a:lstStyle/>
          <a:p>
            <a:r>
              <a:rPr lang="km-KH" sz="7200" dirty="0">
                <a:solidFill>
                  <a:srgbClr val="FFC000"/>
                </a:solidFill>
                <a:latin typeface="AKbalthom Moul 2" panose="02000500000000000000" pitchFamily="2" charset="0"/>
                <a:cs typeface="AKbalthom Moul 2" panose="02000500000000000000" pitchFamily="2" charset="0"/>
              </a:rPr>
              <a:t>នៅកន្លែងនេះមានក្តីស្រឡាញ់</a:t>
            </a:r>
            <a:endParaRPr lang="en-US" sz="7200" dirty="0">
              <a:solidFill>
                <a:srgbClr val="FFC000"/>
              </a:solidFill>
              <a:latin typeface="AKbalthom Moul 2" panose="02000500000000000000" pitchFamily="2" charset="0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924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6E9D-54A3-587B-C66C-BDED30DD4458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 នៅកន្លែងនេះ មានក្តីស្រ ឡាញ់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នៅកន្លែងនេះ ខ្ញុំបានជ្រះ ស្អាត       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នៅកន្លែងនេះ ខ្ញុំបាន ជាសះស្បើយ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សូមព្រះវិញ្ញាណទ្រង់ ហូរមក លើខ្ញុំ 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68F81BA-D120-487F-86D3-F8C7B941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7A226A-BFCD-46DB-B224-45E1E4AE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52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9312B-CAC1-F5F9-93B9-9A34D9A58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7891-E79D-F711-0B2A-0081308B56FE}"/>
              </a:ext>
            </a:extLst>
          </p:cNvPr>
          <p:cNvSpPr txBox="1">
            <a:spLocks/>
          </p:cNvSpPr>
          <p:nvPr/>
        </p:nvSpPr>
        <p:spPr>
          <a:xfrm>
            <a:off x="0" y="324465"/>
            <a:ext cx="12192000" cy="6209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ព្រោះនៅទីនេះ ខ្ញុំជាកម្មសិទ្ធិទ្រង់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សូមព្រះអង្គសង់ដំណាក់ទ្រង់ ក្នុងចិត្តខ្ញុំ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បំពេញខ្ញុំ ដោយក្តីស្នេហ៍និងក្តីមេត្តា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j-ea"/>
                <a:cs typeface="Krasar" panose="00000500000000000000" pitchFamily="2" charset="0"/>
              </a:rPr>
              <a:t>នៅទីនេះ ក្តីស្រឡាញ់ទ្រង់ល្អ អស្ចារ្យ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480FF2DD-611D-C052-3BCD-7224210E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9371"/>
            <a:ext cx="27432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2BFC65-DA16-48C2-8A07-8A08C95D7600}" type="datetime2">
              <a:rPr kumimoji="0" lang="km-KH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0E4722-AC3C-9A9B-9433-8F40A7A5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n-ea"/>
                <a:cs typeface="AKbalthom Moul 2" panose="02000500000000000000" pitchFamily="2" charset="0"/>
              </a:rPr>
              <a:t>សូមថ្វាយសិរីល្អដល់ព្រះ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n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19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720023E-71F7-40A8-16DF-A4BFEFFFD9C6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6857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Kbalthom Moul 2" panose="02000500000000000000" pitchFamily="2" charset="0"/>
                <a:ea typeface="+mj-ea"/>
                <a:cs typeface="AKbalthom Moul 2" panose="02000500000000000000" pitchFamily="2" charset="0"/>
              </a:rPr>
              <a:t>សមុទ្រពោរពេញដោយទឹកយ៉ាងណា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Kbalthom Moul 2" panose="02000500000000000000" pitchFamily="2" charset="0"/>
              <a:ea typeface="+mj-ea"/>
              <a:cs typeface="AKbalthom Moul 2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4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65028"/>
            <a:ext cx="12192000" cy="372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ព្រះអង្គទ្រង់នឹងមិនសម្រាក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ពីរាជកិច្ចរបស់ទ្រង់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ទាល់តែគ្រប់មនុស្សលោកបាន សង្គ្រោះ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7F230-00A7-4087-811D-0CDB7FB8D12B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សូមថ្វាយសិរីល្អដល់ព្រះ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8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565028"/>
            <a:ext cx="12192000" cy="3727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តាមព្រះហឫទ័យនៃព្រះអង្គ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ពេលនេះយើងនាំគ្នា ក្រោកឡើង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ហើយដើរ តាមផ្លូវ ព្រះអម្ចាស់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B63060FA-04E6-1EF6-662E-670AD684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37F230-00A7-4087-811D-0CDB7FB8D12B}" type="datetime2">
              <a:rPr kumimoji="0" lang="km-KH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ថ្ងៃសៅរ៍ 1 មិនា 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F5C998-34BB-422D-28EB-6506E895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0"/>
            <a:ext cx="41148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m-KH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Krasar" panose="00000500000000000000" pitchFamily="2" charset="0"/>
                <a:ea typeface="+mn-ea"/>
                <a:cs typeface="Krasar" panose="00000500000000000000" pitchFamily="2" charset="0"/>
              </a:rPr>
              <a:t>សូមថ្វាយសិរីល្អដល់ព្រះ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Krasar" panose="00000500000000000000" pitchFamily="2" charset="0"/>
              <a:ea typeface="+mn-ea"/>
              <a:cs typeface="Krasar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0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155272_TF33787325_Win32" id="{18E51A7A-D2DD-4495-B3CF-B9DB9C732969}" vid="{DF3EC65D-24E2-4A8D-8910-17317F6137F4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17494</TotalTime>
  <Words>1169</Words>
  <Application>Microsoft Office PowerPoint</Application>
  <PresentationFormat>Widescreen</PresentationFormat>
  <Paragraphs>199</Paragraphs>
  <Slides>37</Slides>
  <Notes>28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AKbalthom Moul 2</vt:lpstr>
      <vt:lpstr>Arial</vt:lpstr>
      <vt:lpstr>Calibri</vt:lpstr>
      <vt:lpstr>Calibri Light</vt:lpstr>
      <vt:lpstr>Kh MPS Temple</vt:lpstr>
      <vt:lpstr>Khmer-Pen​​Chantrea</vt:lpstr>
      <vt:lpstr>Krasar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នៅកន្លែងនេះមានក្តីស្រឡាញ់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១៥ ឱ​ពួក​ក្រុង​ភីលីព​អើយ អ្នក​រាល់​គ្នា​ក៏​ដឹង​ថា កាល​ចាប់​ប្រារព្ធ​ប្រកាស​ដំណឹង​ល្អ ដែល​ខ្ញុំ​ទើប​នឹង​ចេញ​ពី​ស្រុក​ម៉ាសេដូន​មក នោះ​គ្មាន​ពួក​ជំនុំ​ណា​បាន​ប្រកប​នឹង​ខ្ញុំ អំពី​ដំណើរ​ប្រាក់​ចំណាយ​ចំណូល​ឡើយ មាន​តែ​អ្នក​រាល់​គ្នា​ប៉ុណ្ណោះ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 Phearak</dc:creator>
  <cp:lastModifiedBy>Pho Phearak</cp:lastModifiedBy>
  <cp:revision>591</cp:revision>
  <dcterms:created xsi:type="dcterms:W3CDTF">2024-02-10T11:39:12Z</dcterms:created>
  <dcterms:modified xsi:type="dcterms:W3CDTF">2025-03-01T13:56:41Z</dcterms:modified>
</cp:coreProperties>
</file>