
<file path=[Content_Types].xml><?xml version="1.0" encoding="utf-8"?>
<Types xmlns="http://schemas.openxmlformats.org/package/2006/content-types"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8" r:id="rId2"/>
  </p:sldMasterIdLst>
  <p:notesMasterIdLst>
    <p:notesMasterId r:id="rId37"/>
  </p:notesMasterIdLst>
  <p:handoutMasterIdLst>
    <p:handoutMasterId r:id="rId38"/>
  </p:handoutMasterIdLst>
  <p:sldIdLst>
    <p:sldId id="257" r:id="rId3"/>
    <p:sldId id="648" r:id="rId4"/>
    <p:sldId id="545" r:id="rId5"/>
    <p:sldId id="256" r:id="rId6"/>
    <p:sldId id="690" r:id="rId7"/>
    <p:sldId id="691" r:id="rId8"/>
    <p:sldId id="265" r:id="rId9"/>
    <p:sldId id="692" r:id="rId10"/>
    <p:sldId id="693" r:id="rId11"/>
    <p:sldId id="694" r:id="rId12"/>
    <p:sldId id="695" r:id="rId13"/>
    <p:sldId id="266" r:id="rId14"/>
    <p:sldId id="273" r:id="rId15"/>
    <p:sldId id="631" r:id="rId16"/>
    <p:sldId id="275" r:id="rId17"/>
    <p:sldId id="685" r:id="rId18"/>
    <p:sldId id="686" r:id="rId19"/>
    <p:sldId id="687" r:id="rId20"/>
    <p:sldId id="688" r:id="rId21"/>
    <p:sldId id="689" r:id="rId22"/>
    <p:sldId id="278" r:id="rId23"/>
    <p:sldId id="283" r:id="rId24"/>
    <p:sldId id="314" r:id="rId25"/>
    <p:sldId id="315" r:id="rId26"/>
    <p:sldId id="285" r:id="rId27"/>
    <p:sldId id="284" r:id="rId28"/>
    <p:sldId id="276" r:id="rId29"/>
    <p:sldId id="258" r:id="rId30"/>
    <p:sldId id="259" r:id="rId31"/>
    <p:sldId id="260" r:id="rId32"/>
    <p:sldId id="261" r:id="rId33"/>
    <p:sldId id="262" r:id="rId34"/>
    <p:sldId id="263" r:id="rId35"/>
    <p:sldId id="264" r:id="rId36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47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62" autoAdjust="0"/>
    <p:restoredTop sz="93811" autoAdjust="0"/>
  </p:normalViewPr>
  <p:slideViewPr>
    <p:cSldViewPr snapToGrid="0">
      <p:cViewPr varScale="1">
        <p:scale>
          <a:sx n="113" d="100"/>
          <a:sy n="113" d="100"/>
        </p:scale>
        <p:origin x="186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59A35A-B45A-471D-8798-A1F63466099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CDBCFF-DB1C-4148-AE10-0009F0ABF6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2BF9A1E-D4FA-4D99-9C56-E1586EBD836E}" type="datetime1">
              <a:rPr lang="en-GB" smtClean="0"/>
              <a:t>05/04/2025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624F19-BD09-4F8A-BEC3-5B4EC46FBB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6897F4-4C0C-4FAD-84FC-2E652243893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D4D6EF6-E2EF-452B-A550-B4BEBF67A7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4847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811EB5D-B7E7-453B-8D6E-6B5653024C96}" type="datetime1">
              <a:rPr lang="en-GB" noProof="0" smtClean="0"/>
              <a:t>05/04/2025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853816F-A1CF-4485-B308-1B9F14B36EAD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268391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6CCBE5-6145-B756-75F9-4AF2F8C4A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4670AC-AD41-9802-6A11-3392FA8944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512682-8FD3-E1EE-86C9-EF582179E0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F37B64-8A0F-BA89-A7CB-A7A9635CE9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853816F-A1CF-4485-B308-1B9F14B36EA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330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310DBC-3D67-2760-552C-5C1B36D327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10842B-B1A0-77FB-7C8F-D456A8C600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B209B2-645A-1957-2428-6D96A4097F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4E8002-1B1A-734E-9CAB-96567A333E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FD0DB3-546B-4F1D-861A-BFC44BF53FF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19882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3CFB9A-5F99-15B3-C53D-65444AC92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29EFEA-8AD8-5055-AF23-EE4EF73A9C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07EDE2-2593-E1ED-F0C0-9E97E95E6F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E49C5-2979-5999-3AA6-126DA5CF49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FD0DB3-546B-4F1D-861A-BFC44BF53FF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08960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DCB4EE-1D02-31D1-3863-69DC50029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74B045-83E8-DBB6-DB92-1F815E3F21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0C9A4C-658B-95B0-1072-0A842A5154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A621F1-250D-92C3-A37D-C9D8FEE294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FD0DB3-546B-4F1D-861A-BFC44BF53FF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94952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3A4AB0-90C4-97EC-D761-00F3E47D63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5D568F-2209-BBBC-0486-FC9C1FCE73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8064E2-3303-E9B6-3A58-D46300F410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DF728-14EF-9327-75BF-54CAC1D419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853816F-A1CF-4485-B308-1B9F14B36EA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6772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2C2233-A327-DD94-AA9B-70476339F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E020DF-C95C-8986-5340-A2888E504A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1ED360-84E9-5399-1C88-F13A1FF6E3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632A5-D4C8-3980-733C-3134427DFF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853816F-A1CF-4485-B308-1B9F14B36EAD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4854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D0DB3-546B-4F1D-861A-BFC44BF53FF8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6377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D0DB3-546B-4F1D-861A-BFC44BF53FF8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1254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D0DB3-546B-4F1D-861A-BFC44BF53FF8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0149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D0DB3-546B-4F1D-861A-BFC44BF53FF8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5249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D0DB3-546B-4F1D-861A-BFC44BF53FF8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105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30A6EC-F202-E0C1-1270-425D818C1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0EE85B-6196-A0F3-1BDA-0CC73DAA0B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B358B6-71B7-B4BA-5A79-3B61F8C65C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64DCC-D17D-117C-4A63-A025D6F654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853816F-A1CF-4485-B308-1B9F14B36EA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6726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F51C94-1ACB-E015-3E1C-E6EECB756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7092AA-7804-DF65-6CC2-DDB1155B8C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074BE1-127B-F56C-FC6A-6FBD72386C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F183E-F470-DB93-E406-4602669800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853816F-A1CF-4485-B308-1B9F14B36EAD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260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11ABB8-39F5-70AD-CCA1-C55758BCC9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8FC7A1-0730-76A5-69F7-2DE5A7274E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B1F825-7096-FF88-0574-5D221CD30F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5C8EC1-0ED2-5D22-C6EC-6A1DE4B654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77727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D2D7A4-F055-5A97-4DBD-96148EB2E2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38A976-08A5-2516-DB4C-E50AA95B9B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E1565C-EDE7-B382-4D7B-6F67E76B81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F26C2-6926-1CF2-92AE-531F49E3D0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22573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41FAC6-26A0-26A6-84E6-72154B0D9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37320D-AF27-8D93-4621-A4451FACCE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531299-43EC-4003-D70B-3BFF743666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9D48CA-FB16-ADFD-90AE-737234A4C1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522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41EE8D-039A-28B3-33B1-4B6768861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553295-B5F7-ABA2-E587-DEEA211CB2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3293B6-7794-57AE-82CF-B9B57038BB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32B64-2F3D-C66C-CC97-D56CF2B246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39491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1095EE-A5D1-0D56-D4E8-E10CA3E818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DD21C5-9C2C-3517-7E7A-C7BC7FCF2A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A69BE1-33FB-917C-00B9-9E2E3A4C1C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2DDD41-299D-AD31-DDEF-85BAA4343D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53999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AF6BE7-1A30-E41D-D9DB-78A3D5FB1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2F37D6-B9FD-2BB8-56F0-D0C5D3F408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660033-1DF9-044A-E3E8-E811731E50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0A9EE4-6B2F-BBF8-DF5D-16CA959C56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71031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43C97-FFDA-14CD-E203-676DAB0232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DC729F-83C6-58A1-A2E9-F10B9B08C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9B6248-477C-F24C-3B20-63D12AEE74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3F9C0B-FDA8-BB18-67A2-0B7006D825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90650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91866E-F455-B719-2312-BA6754A3E0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FA6E3C-0EF5-738D-AF97-CDD9E10736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72DAA5-5E7D-B3A7-AD2A-D06F9C807B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E1D83-9F92-EA0C-5F69-25E924D235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97616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EC455D-0298-AE63-598D-A071AAD327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C48CA2-F15B-7C4E-E65A-84E79C2AE4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FAB4F3-F2D8-0454-A6CC-E5DEDC263B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43EAF3-E629-EE0F-BB9D-6796869A9D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8290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6CCBE5-6145-B756-75F9-4AF2F8C4A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4670AC-AD41-9802-6A11-3392FA8944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512682-8FD3-E1EE-86C9-EF582179E0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F37B64-8A0F-BA89-A7CB-A7A9635CE9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853816F-A1CF-4485-B308-1B9F14B36EA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7771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7C7C03-B484-8AA0-F89C-87BC555E60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F96518-4977-89CA-AEBB-1E821EB8DC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6F02D6-B89A-80B9-EB84-B50CF38000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F9B01-6F2E-7FAE-D140-26FCDCFB19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47094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45C856-7734-A816-3318-7671234E3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1E3648-EDE1-FCC1-DD8F-2FDEA89F88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1F8E4E-677C-8CC2-5AFA-6244797EE5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3EB4F-C5EF-A6D0-31A0-605F9DB7A5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25401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D142CE-E40B-78D2-E1CB-F529EFCA6A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43F738-C8C3-C168-72FE-8F310A8118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CED629-4FA6-2C51-D5DA-D0D3CDE667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ACDA60-CD6C-F4AA-C325-A2C0A10427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17377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F4885-F4B9-2BB6-E14C-21514E40F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E93B22-BE13-7899-3A96-E368AA783B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828085-6792-3DE2-75A5-E7E4EB955C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C85EF-C20A-B995-5E46-4A9FBF746A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1250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FD0DB3-546B-4F1D-861A-BFC44BF53FF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2114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FD0DB3-546B-4F1D-861A-BFC44BF53FF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206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2BBE24-7E81-F770-445E-CFEE00FC66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441018-F035-A354-6947-11DF8E2291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AFF490-20A1-2F8A-76B9-00D9E4407F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C6EDAB-A806-B42D-9AC7-67F43594A1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FD0DB3-546B-4F1D-861A-BFC44BF53FF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588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CCBA65-4966-AEB1-5184-672F893B4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4B5C98-3712-4087-17E4-AAEDE1FDD0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E221F6-8E46-2E63-D625-305FF0B85E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6144F-A0F2-4738-53D5-16FED31D63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FD0DB3-546B-4F1D-861A-BFC44BF53FF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0625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FD0DB3-546B-4F1D-861A-BFC44BF53FF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2114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FD0DB3-546B-4F1D-861A-BFC44BF53FF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206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0C5E7-B1A1-4648-89D2-17B0F1E7F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40298-3E00-4E73-B947-697E69282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B99EB-0E86-4FEA-A9C4-501D4E75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7270AC-D87E-4C20-BAE0-C01CAC4145D6}" type="datetime1">
              <a:rPr lang="en-GB" noProof="0" smtClean="0"/>
              <a:t>05/04/2025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1F536-58DF-4935-AE3B-7A08C031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95127-BE30-42B7-9BE5-B83CC6A2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0975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063C-92B4-4639-B2A4-9B5B377FD0D0}" type="datetime2">
              <a:rPr lang="km-KH" smtClean="0"/>
              <a:t>ថ្ងៃសៅរ៍ 5 មេសា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52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70323-6C7C-43CB-8237-9591F503B365}" type="datetime2">
              <a:rPr lang="km-KH" smtClean="0"/>
              <a:t>ថ្ងៃសៅរ៍ 5 មេសា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822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906D-ACD1-4D14-8BAA-09D5741CB142}" type="datetime2">
              <a:rPr lang="km-KH" smtClean="0"/>
              <a:t>ថ្ងៃសៅរ៍ 5 មេសា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66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40C8-119B-4E21-AA8C-AFF679A91D54}" type="datetime2">
              <a:rPr lang="km-KH" smtClean="0"/>
              <a:t>ថ្ងៃសៅរ៍ 5 មេសា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727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C5FC-45F3-459C-B7E8-4192AEB6866E}" type="datetime2">
              <a:rPr lang="km-KH" smtClean="0"/>
              <a:t>ថ្ងៃសៅរ៍ 5 មេសា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077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7738-2A4E-4BB5-9CB1-EDD07A4F37B3}" type="datetime2">
              <a:rPr lang="km-KH" smtClean="0"/>
              <a:t>ថ្ងៃសៅរ៍ 5 មេសា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1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7F6E-77D9-44CF-A86F-57E9F3835902}" type="datetime2">
              <a:rPr lang="km-KH" smtClean="0"/>
              <a:t>ថ្ងៃសៅរ៍ 5 មេសា 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644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6B7A-E7DE-45FD-A9AD-CA1E02362856}" type="datetime2">
              <a:rPr lang="km-KH" smtClean="0"/>
              <a:t>ថ្ងៃសៅរ៍ 5 មេសា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080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0026-77E6-45E7-B429-7352C4C96152}" type="datetime2">
              <a:rPr lang="km-KH" smtClean="0"/>
              <a:t>ថ្ងៃសៅរ៍ 5 មេសា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859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8454-A0E4-46E5-BD04-852FCCB8C532}" type="datetime2">
              <a:rPr lang="km-KH" smtClean="0"/>
              <a:t>ថ្ងៃសៅរ៍ 5 មេសា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30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3746-779A-435F-995A-5BF82C86C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4E866-B322-455F-AC32-8C164B8C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84AF80-427F-4B7E-8AFB-9F055C9D1200}" type="datetime1">
              <a:rPr lang="en-GB" noProof="0" smtClean="0"/>
              <a:t>05/04/2025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61E0-F80F-48E7-A817-F1CECBEE9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34AFC-4299-43F1-A312-79EF0102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5527462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E3421-6617-4F71-BC95-82B7D967DA33}" type="datetime2">
              <a:rPr lang="km-KH" smtClean="0"/>
              <a:t>ថ្ងៃសៅរ៍ 5 មេសា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24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E1D3E-E4B6-4EAA-BFB4-25A0557A6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E0856-45A8-4EAD-A9D6-8A993968A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EEBE1-2BAF-4C94-8403-6E8454F9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5D780E-12C7-4DB2-87AB-65D425DC6965}" type="datetime1">
              <a:rPr lang="en-GB" noProof="0" smtClean="0"/>
              <a:t>05/04/2025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58F46-E931-4D79-94A5-037AFD07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30D95-EF5F-4A0A-93BD-73AEE2C2F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0125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ABEC0-6253-4360-B586-B9D20933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6E20B-8661-4C60-84FB-4892E8B48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2BE45-79E4-479B-BD2F-46CCB0BEE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9105E-DF25-4F38-BDE2-9B00C2C4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2B2D28-1BDE-4A42-9BD6-521F991A381F}" type="datetime1">
              <a:rPr lang="en-GB" noProof="0" smtClean="0"/>
              <a:t>05/04/2025</a:t>
            </a:fld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9C4A8-7467-4BAD-98A2-0B63CAC19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5C5C0-08E4-4F7B-9E80-8925539D2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3840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FF641-A5CC-4263-A394-2112D623A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D6865-C632-473C-AEC8-8D3F71562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DBD19-4D33-4F6A-9938-6A04B3888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97E46-CE4D-480E-A997-2B53B2DF5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8B7E36-823F-4FD4-B826-E450A1248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BB3B14-C886-4F84-9FD5-11C8320E1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A21F97-6942-4EA8-BF0F-4226734E2FE8}" type="datetime1">
              <a:rPr lang="en-GB" noProof="0" smtClean="0"/>
              <a:t>05/04/2025</a:t>
            </a:fld>
            <a:endParaRPr lang="en-GB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9AF591-4BBF-4BF2-9EF7-F8B114DF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2B1A04-B244-4AE3-8997-9B075B10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104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408F1-BB29-4C6F-91C9-653A730B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54FEF9-8D09-4091-BE99-B6264EBD3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946C08-804A-46EE-A5DC-2F92DA2A916E}" type="datetime1">
              <a:rPr lang="en-GB" noProof="0" smtClean="0"/>
              <a:t>05/04/2025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F49AA-83D5-4063-9CDE-AA776304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A2B27C-3C99-4208-B425-775413C5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140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2A62B2-A6D1-4A6F-8B20-80606F47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E7FF7F-B954-40E6-838D-6CDF70EE9472}" type="datetime1">
              <a:rPr lang="en-GB" noProof="0" smtClean="0"/>
              <a:t>05/04/2025</a:t>
            </a:fld>
            <a:endParaRPr lang="en-GB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2E4958-7A46-4331-B2D8-2C31D8FC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8548B-339B-46B2-BF01-1EE3DDC7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1466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408F-8083-4F07-9628-074C7AFE4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477E0-A333-439D-A531-30B39A813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59501-D187-414C-AACE-F83872003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5F890-BB8A-49E1-880A-924FD6FE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8FF1B8-9CBE-4ED2-8687-FBE8F3F23425}" type="datetime1">
              <a:rPr lang="en-GB" noProof="0" smtClean="0"/>
              <a:t>05/04/2025</a:t>
            </a:fld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A38FE-429A-41E7-942D-ECCE639D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1D9BC-0038-4041-AE2C-657BF99D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8756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56CFD-7F35-482C-A50F-B3D43ACB0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D7F3EF-0FE9-46C4-A116-5DA6E26B0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0B4041-0F17-42D8-AF16-AB099A39F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7FF-F8F1-4B22-A471-9317ED3A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0E7C47-A7DA-4C2E-82F9-ADD6120F140B}" type="datetime1">
              <a:rPr lang="en-GB" noProof="0" smtClean="0"/>
              <a:t>05/04/2025</a:t>
            </a:fld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D6993-98F8-4234-B24A-02D4DB41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34037-0E7D-4379-ACA0-98611B2F7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93919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45B175-C851-453B-B2A0-9A5CFCAD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F4A2-0E4F-4E49-A0BF-BEEC72203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8AA27-3F13-4BFD-B949-21CF31910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33CFCF1-08A8-4CAD-8798-C4FBD0A63494}" type="datetime1">
              <a:rPr lang="en-GB" noProof="0" smtClean="0"/>
              <a:t>05/04/2025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E99A2-0FED-42D4-9FBD-08CC1C3F8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468D4-5440-4CE2-BAB3-61D83F628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CEC5C30-0B3A-4B13-ADDD-7C63C8AA921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12203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4983A-5796-423F-9AFB-D1E523340CF3}" type="datetime2">
              <a:rPr lang="km-KH" smtClean="0"/>
              <a:t>ថ្ងៃសៅរ៍ 5 មេសា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7694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media" Target="../media/media1.mp3"/><Relationship Id="rId1" Type="http://schemas.openxmlformats.org/officeDocument/2006/relationships/audio" Target="NULL" TargetMode="Externa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717FE9-965C-44D6-9954-43467583E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B6A811F-9990-0021-21D7-17D7C9789DA0}"/>
              </a:ext>
            </a:extLst>
          </p:cNvPr>
          <p:cNvSpPr txBox="1"/>
          <p:nvPr/>
        </p:nvSpPr>
        <p:spPr>
          <a:xfrm>
            <a:off x="2481870" y="2972274"/>
            <a:ext cx="72282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m-KH" sz="7200" dirty="0">
                <a:solidFill>
                  <a:srgbClr val="FFC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Khmer OS Niroth" panose="02000506000000020004" pitchFamily="2" charset="0"/>
                <a:ea typeface="Khmer-Pen​​Chantrea" panose="020B0706030804020204" pitchFamily="34" charset="0"/>
                <a:cs typeface="Khmer OS Niroth" panose="02000506000000020004" pitchFamily="2" charset="0"/>
              </a:rPr>
              <a:t>កម្មវិធីថ្វាយបង្គំយុវជន</a:t>
            </a:r>
            <a:endParaRPr lang="en-GB" sz="7200" dirty="0">
              <a:solidFill>
                <a:srgbClr val="FFC000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Khmer OS Niroth" panose="02000506000000020004" pitchFamily="2" charset="0"/>
              <a:ea typeface="Khmer-Pen​​Chantrea" panose="020B0706030804020204" pitchFamily="34" charset="0"/>
              <a:cs typeface="Khmer OS Niroth" panose="02000506000000020004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83A433-2228-5685-249F-1BC00138A52A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BF0D9E41-A79D-439E-B48A-1399D5B145B1}" type="datetime2">
              <a:rPr lang="km-KH" sz="1200" smtClean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pPr algn="r"/>
              <a:t>ថ្ងៃសៅរ៍ 5 មេសា 2025</a:t>
            </a:fld>
            <a:endParaRPr lang="en-GB" dirty="0">
              <a:solidFill>
                <a:schemeClr val="bg1"/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9E51EF-54B2-31F5-241A-577DF82FE443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dirty="0">
                <a:solidFill>
                  <a:schemeClr val="bg1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ព្រះវិហារ ស្មៀរណា</a:t>
            </a:r>
            <a:endParaRPr lang="en-GB" dirty="0">
              <a:solidFill>
                <a:schemeClr val="bg1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13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C5F917-3FA0-F2D3-559D-1FE29D8BAD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5260411B-75AE-27F2-D61A-F9A270F887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499371"/>
            <a:ext cx="27432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2BFC65-DA16-48C2-8A07-8A08C95D7600}" type="datetime2">
              <a:rPr kumimoji="0" lang="km-KH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ថ្ងៃសៅរ៍ 5 មេសា 2025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4C25E60-03C9-4EA7-41B6-E06B46A98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0"/>
            <a:ext cx="41148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សូមថ្វាយសិរីល្អដល់ព្រះ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25C3A7-81D8-D02D-11EF-070DDE9A5D64}"/>
              </a:ext>
            </a:extLst>
          </p:cNvPr>
          <p:cNvSpPr txBox="1">
            <a:spLocks/>
          </p:cNvSpPr>
          <p:nvPr/>
        </p:nvSpPr>
        <p:spPr>
          <a:xfrm>
            <a:off x="0" y="324465"/>
            <a:ext cx="12192000" cy="6209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j-ea"/>
                <a:cs typeface="Krasar" panose="00000500000000000000" pitchFamily="2" charset="0"/>
              </a:rPr>
              <a:t>បងប្អូនទាំងអស់កូនប្រុសកូនស្រី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j-ea"/>
                <a:cs typeface="Krasar" panose="00000500000000000000" pitchFamily="2" charset="0"/>
              </a:rPr>
              <a:t>ដែលយំញាំញី លីក្តីលំបាកវេទនា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j-ea"/>
                <a:cs typeface="Krasar" panose="00000500000000000000" pitchFamily="2" charset="0"/>
              </a:rPr>
              <a:t>ខ្ញុំចង់ក្រោកឡើងជួយពួកគេ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j-ea"/>
                <a:cs typeface="Krasar" panose="00000500000000000000" pitchFamily="2" charset="0"/>
              </a:rPr>
              <a:t>ជូតទឹកនេត្រា ហូរស្រក់ពីភ្នែក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j-ea"/>
                <a:cs typeface="Krasar" panose="00000500000000000000" pitchFamily="2" charset="0"/>
              </a:rPr>
              <a:t>ដែលកំពុងយំស្រែកស្ទើរបែកឱរា</a:t>
            </a:r>
          </a:p>
        </p:txBody>
      </p:sp>
    </p:spTree>
    <p:extLst>
      <p:ext uri="{BB962C8B-B14F-4D97-AF65-F5344CB8AC3E}">
        <p14:creationId xmlns:p14="http://schemas.microsoft.com/office/powerpoint/2010/main" val="2652048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FE81FF-B31A-F2F7-CE8B-6DF0A2B20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54661D55-933F-6076-369C-B5A5E7F1D0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499371"/>
            <a:ext cx="27432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2BFC65-DA16-48C2-8A07-8A08C95D7600}" type="datetime2">
              <a:rPr kumimoji="0" lang="km-KH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ថ្ងៃសៅរ៍ 5 មេសា 2025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5729792-C4CD-0982-B50A-52C4E5B97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0"/>
            <a:ext cx="41148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សូមថ្វាយសិរីល្អដល់ព្រះ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10CDBB-D7C7-01C6-D19F-025187874869}"/>
              </a:ext>
            </a:extLst>
          </p:cNvPr>
          <p:cNvSpPr txBox="1">
            <a:spLocks/>
          </p:cNvSpPr>
          <p:nvPr/>
        </p:nvSpPr>
        <p:spPr>
          <a:xfrm>
            <a:off x="0" y="324465"/>
            <a:ext cx="12192000" cy="6209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j-ea"/>
                <a:cs typeface="Krasar" panose="00000500000000000000" pitchFamily="2" charset="0"/>
              </a:rPr>
              <a:t>តើអ្នកណាទូលអង្វរជួសខ្ញុំ?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j-ea"/>
                <a:cs typeface="Krasar" panose="00000500000000000000" pitchFamily="2" charset="0"/>
              </a:rPr>
              <a:t>តើអ្នកណានឹងសង្រ្គោះពួកគេ?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j-ea"/>
                <a:cs typeface="Krasar" panose="00000500000000000000" pitchFamily="2" charset="0"/>
              </a:rPr>
              <a:t>តើអ្នកណានឹងទៅជំនួសខ្ញុំ?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j-ea"/>
                <a:cs typeface="Krasar" panose="00000500000000000000" pitchFamily="2" charset="0"/>
              </a:rPr>
              <a:t>ដោយពាំនាំនូវក្តីស្រឡាញ់ផង</a:t>
            </a:r>
          </a:p>
        </p:txBody>
      </p:sp>
    </p:spTree>
    <p:extLst>
      <p:ext uri="{BB962C8B-B14F-4D97-AF65-F5344CB8AC3E}">
        <p14:creationId xmlns:p14="http://schemas.microsoft.com/office/powerpoint/2010/main" val="3788874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3B730F-321D-0810-7563-49629E1F7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89813B93-D6C8-8ADB-6214-2B0F65F6A0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499371"/>
            <a:ext cx="27432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2BFC65-DA16-48C2-8A07-8A08C95D7600}" type="datetime2">
              <a:rPr kumimoji="0" lang="km-KH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ថ្ងៃសៅរ៍ 5 មេសា 2025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1B60E26-13A0-7863-1717-6C7954A1B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0"/>
            <a:ext cx="41148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សូមថ្វាយសិរីល្អដល់ព្រះ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C368FB-D2B1-DD65-2323-5E9847D08D46}"/>
              </a:ext>
            </a:extLst>
          </p:cNvPr>
          <p:cNvSpPr txBox="1">
            <a:spLocks/>
          </p:cNvSpPr>
          <p:nvPr/>
        </p:nvSpPr>
        <p:spPr>
          <a:xfrm>
            <a:off x="0" y="324465"/>
            <a:ext cx="12192000" cy="6209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j-ea"/>
                <a:cs typeface="Krasar" panose="00000500000000000000" pitchFamily="2" charset="0"/>
              </a:rPr>
              <a:t>ខ្ញុំអធិស្ឋាន រងចាំដល់ថ្ងៃនោះ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j-ea"/>
                <a:cs typeface="Krasar" panose="00000500000000000000" pitchFamily="2" charset="0"/>
              </a:rPr>
              <a:t>គ្មានសល់ទីចន្លោះ ថ្ងៃពួកគេរស់ឡើងវិញ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j-ea"/>
                <a:cs typeface="Krasar" panose="00000500000000000000" pitchFamily="2" charset="0"/>
              </a:rPr>
              <a:t>ថ្ងៃឮសំឡេង ហ៊ោអឺងក្នុងសោតា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j-ea"/>
                <a:cs typeface="Krasar" panose="00000500000000000000" pitchFamily="2" charset="0"/>
              </a:rPr>
              <a:t>ខ្ទរពេញវេហា លោកិយដោយសេចក្តីអំណរ</a:t>
            </a:r>
          </a:p>
        </p:txBody>
      </p:sp>
    </p:spTree>
    <p:extLst>
      <p:ext uri="{BB962C8B-B14F-4D97-AF65-F5344CB8AC3E}">
        <p14:creationId xmlns:p14="http://schemas.microsoft.com/office/powerpoint/2010/main" val="3881822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6D822B-55BD-DF19-AB2B-EEA52EBE74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5053837-C409-685D-8937-84A5297E2310}"/>
              </a:ext>
            </a:extLst>
          </p:cNvPr>
          <p:cNvSpPr txBox="1"/>
          <p:nvPr/>
        </p:nvSpPr>
        <p:spPr>
          <a:xfrm>
            <a:off x="5000187" y="143435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m-KH" dirty="0">
                <a:solidFill>
                  <a:schemeClr val="bg1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ព្រះវិហារ ស្មៀរណា</a:t>
            </a:r>
            <a:endParaRPr lang="en-GB" dirty="0">
              <a:solidFill>
                <a:schemeClr val="bg1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053837-C409-685D-8937-84A5297E2310}"/>
              </a:ext>
            </a:extLst>
          </p:cNvPr>
          <p:cNvSpPr txBox="1"/>
          <p:nvPr/>
        </p:nvSpPr>
        <p:spPr>
          <a:xfrm>
            <a:off x="5243112" y="5630074"/>
            <a:ext cx="1495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m-KH" sz="2400" dirty="0">
                <a:solidFill>
                  <a:schemeClr val="accent4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លោកគ្រូ៖</a:t>
            </a:r>
            <a:endParaRPr lang="en-GB" sz="2400" dirty="0">
              <a:solidFill>
                <a:schemeClr val="accent4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276621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m-KH" sz="6600" dirty="0">
                <a:solidFill>
                  <a:srgbClr val="FFC000"/>
                </a:solidFill>
                <a:latin typeface="Khmer OS Niroth" panose="02000506000000020004" pitchFamily="2" charset="0"/>
                <a:ea typeface="Khmer-Pen​​Chantrea" panose="020B0706030804020204" pitchFamily="34" charset="0"/>
                <a:cs typeface="Khmer OS Niroth" panose="02000506000000020004" pitchFamily="2" charset="0"/>
              </a:rPr>
              <a:t>អធិប្បាយព្រះបន្ទូល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74689" y="4363999"/>
            <a:ext cx="1242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m-KH" sz="280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ព្រះគម្ពីរ</a:t>
            </a:r>
            <a:endParaRPr lang="en-US" sz="2800" dirty="0">
              <a:solidFill>
                <a:schemeClr val="bg1"/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5849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206" y="324466"/>
            <a:ext cx="11395588" cy="6209070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km-KH" sz="4800" baseline="30000" dirty="0">
                <a:solidFill>
                  <a:srgbClr val="FFC000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១ </a:t>
            </a:r>
            <a:r>
              <a:rPr lang="km-KH" sz="4800" dirty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អ្នក​ណា​ដែល​ចូល​ចិត្ត​ចំពោះ​សេចក្តី​ប្រៀនប្រដៅ នោះ​ក៏​ស្រឡាញ់​ដំរិះ តែ​អ្នក​ណា​ដែល​ស្អប់​ដល់​សេចក្តី​បន្ទោស នោះ​ជា​មនុស្ស​កំរោល​វិញ។ </a:t>
            </a:r>
            <a:endParaRPr lang="en-US" sz="4800" dirty="0">
              <a:solidFill>
                <a:schemeClr val="bg1"/>
              </a:solidFill>
              <a:latin typeface="Krasar" panose="00000500000000000000" pitchFamily="2" charset="0"/>
              <a:ea typeface="Khmer-Pen​​Chantrea" panose="020B0706030804020204" pitchFamily="34" charset="0"/>
              <a:cs typeface="Kras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827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AB04B5-5527-DB2C-77F6-E1C129D60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984628B-A675-5FF7-EACC-64F2704BA813}"/>
              </a:ext>
            </a:extLst>
          </p:cNvPr>
          <p:cNvSpPr txBox="1"/>
          <p:nvPr/>
        </p:nvSpPr>
        <p:spPr>
          <a:xfrm>
            <a:off x="4145786" y="2972274"/>
            <a:ext cx="39004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m-KH" sz="7200" dirty="0">
                <a:solidFill>
                  <a:srgbClr val="FFC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Khmer OS Niroth" panose="02000506000000020004" pitchFamily="2" charset="0"/>
                <a:ea typeface="Khmer-Pen​​Chantrea" panose="020B0706030804020204" pitchFamily="34" charset="0"/>
                <a:cs typeface="Khmer OS Niroth" panose="02000506000000020004" pitchFamily="2" charset="0"/>
              </a:rPr>
              <a:t>ថ្វាយដង្វាយ</a:t>
            </a:r>
            <a:endParaRPr lang="en-GB" sz="7200" dirty="0">
              <a:solidFill>
                <a:srgbClr val="FFC000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Khmer OS Niroth" panose="02000506000000020004" pitchFamily="2" charset="0"/>
              <a:ea typeface="Khmer-Pen​​Chantrea" panose="020B0706030804020204" pitchFamily="34" charset="0"/>
              <a:cs typeface="Khmer OS Niroth" panose="02000506000000020004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616973-A226-D0B1-AE8A-A316A1F0D3FF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BF0D9E41-A79D-439E-B48A-1399D5B145B1}" type="datetime2">
              <a:rPr lang="km-KH" sz="1200" smtClean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pPr algn="r"/>
              <a:t>ថ្ងៃសៅរ៍ 5 មេសា 2025</a:t>
            </a:fld>
            <a:endParaRPr lang="en-GB" dirty="0">
              <a:solidFill>
                <a:schemeClr val="bg1"/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CAAE1F-8F93-48C4-0932-1BEAE9EB6B1B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m-KH" dirty="0">
                <a:solidFill>
                  <a:schemeClr val="bg1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ព្រះវិហារ ស្មៀរណា</a:t>
            </a:r>
            <a:endParaRPr lang="en-GB" dirty="0">
              <a:solidFill>
                <a:schemeClr val="bg1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477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4F8DD3D-967E-4BA9-CE61-43DE371ACF10}"/>
              </a:ext>
            </a:extLst>
          </p:cNvPr>
          <p:cNvSpPr txBox="1">
            <a:spLocks/>
          </p:cNvSpPr>
          <p:nvPr/>
        </p:nvSpPr>
        <p:spPr>
          <a:xfrm>
            <a:off x="0" y="324465"/>
            <a:ext cx="12192000" cy="6209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m-KH" sz="6000" dirty="0">
                <a:solidFill>
                  <a:srgbClr val="FFC000"/>
                </a:solidFill>
                <a:latin typeface="Khmer OS Niroth" panose="02000506000000020004" pitchFamily="2" charset="0"/>
                <a:cs typeface="Khmer OS Niroth" panose="02000506000000020004" pitchFamily="2" charset="0"/>
              </a:rPr>
              <a:t>តង្វាយស្ម័គ្រពីចិត្ត</a:t>
            </a:r>
          </a:p>
        </p:txBody>
      </p:sp>
      <p:pic>
        <p:nvPicPr>
          <p:cNvPr id="2" name="utomp3.com - ដងវយខញថវយសមកពចតត Im offering to shoulder power of your love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3773"/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2075" y="92075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493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D24287B-237B-3DC7-1DC9-4C930F11588A}"/>
              </a:ext>
            </a:extLst>
          </p:cNvPr>
          <p:cNvSpPr txBox="1">
            <a:spLocks/>
          </p:cNvSpPr>
          <p:nvPr/>
        </p:nvSpPr>
        <p:spPr>
          <a:xfrm>
            <a:off x="0" y="324465"/>
            <a:ext cx="12192000" cy="6209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តង្វាយខ្ញុំថ្វាយ ស្ម័គ្រពីចិត្ត</a:t>
            </a:r>
          </a:p>
          <a:p>
            <a:pPr algn="ctr">
              <a:lnSpc>
                <a:spcPct val="150000"/>
              </a:lnSpc>
            </a:pPr>
            <a:r>
              <a:rPr lang="km-KH" sz="4400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ឥតមាននឹកគិត ពីក្រក្រី</a:t>
            </a:r>
          </a:p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ថ្វាយច្រើនកើនច្រើន ចម្រើនវ័យ</a:t>
            </a:r>
          </a:p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ព្រះសព្វហឫទ័យ ឱ្យខ្ញុំថ្វាយ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968F81BA-D120-487F-86D3-F8C7B941BF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499371"/>
            <a:ext cx="2743200" cy="365125"/>
          </a:xfrm>
        </p:spPr>
        <p:txBody>
          <a:bodyPr/>
          <a:lstStyle/>
          <a:p>
            <a:pPr algn="ctr"/>
            <a:fld id="{EA2BFC65-DA16-48C2-8A07-8A08C95D7600}" type="datetime2">
              <a:rPr lang="km-KH" sz="1400" smtClean="0">
                <a:solidFill>
                  <a:prstClr val="white">
                    <a:tint val="75000"/>
                  </a:prstClr>
                </a:solidFill>
                <a:latin typeface="Krasar" panose="00000500000000000000" pitchFamily="2" charset="0"/>
                <a:cs typeface="Krasar" panose="00000500000000000000" pitchFamily="2" charset="0"/>
              </a:rPr>
              <a:pPr algn="ctr"/>
              <a:t>ថ្ងៃសៅរ៍ 5 មេសា 2025</a:t>
            </a:fld>
            <a:endParaRPr lang="en-US" dirty="0">
              <a:solidFill>
                <a:prstClr val="white">
                  <a:tint val="75000"/>
                </a:prstClr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97A226A-BFCD-46DB-B224-45E1E4AE9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0"/>
            <a:ext cx="4114800" cy="365125"/>
          </a:xfrm>
        </p:spPr>
        <p:txBody>
          <a:bodyPr/>
          <a:lstStyle/>
          <a:p>
            <a:r>
              <a:rPr lang="km-KH" sz="1600" dirty="0">
                <a:solidFill>
                  <a:srgbClr val="FFC000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សូមថ្វាយសិរីល្អដល់ព្រះ</a:t>
            </a:r>
            <a:endParaRPr lang="en-US" sz="1600" dirty="0">
              <a:solidFill>
                <a:srgbClr val="FFC000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800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D24287B-237B-3DC7-1DC9-4C930F11588A}"/>
              </a:ext>
            </a:extLst>
          </p:cNvPr>
          <p:cNvSpPr txBox="1">
            <a:spLocks/>
          </p:cNvSpPr>
          <p:nvPr/>
        </p:nvSpPr>
        <p:spPr>
          <a:xfrm>
            <a:off x="0" y="324465"/>
            <a:ext cx="12192000" cy="6209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ទ្រព្យកណ្តៀរកោរ កណ្តុរកាត់</a:t>
            </a:r>
          </a:p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ថ្វាយព្រះមិនបាត់ មិនបង់ឡើយ</a:t>
            </a:r>
          </a:p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ទឹកភ្លៀងធ្លាក់ចុះ ដល់ដីហើយ</a:t>
            </a:r>
          </a:p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ព្រះប្រទានឱ្យ កើតផ្លែផ្កា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968F81BA-D120-487F-86D3-F8C7B941BF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499371"/>
            <a:ext cx="2743200" cy="365125"/>
          </a:xfrm>
        </p:spPr>
        <p:txBody>
          <a:bodyPr/>
          <a:lstStyle/>
          <a:p>
            <a:pPr algn="ctr"/>
            <a:fld id="{EA2BFC65-DA16-48C2-8A07-8A08C95D7600}" type="datetime2">
              <a:rPr lang="km-KH" sz="1400" smtClean="0">
                <a:solidFill>
                  <a:prstClr val="white">
                    <a:tint val="75000"/>
                  </a:prstClr>
                </a:solidFill>
                <a:latin typeface="Krasar" panose="00000500000000000000" pitchFamily="2" charset="0"/>
                <a:cs typeface="Krasar" panose="00000500000000000000" pitchFamily="2" charset="0"/>
              </a:rPr>
              <a:pPr algn="ctr"/>
              <a:t>ថ្ងៃសៅរ៍ 5 មេសា 2025</a:t>
            </a:fld>
            <a:endParaRPr lang="en-US" dirty="0">
              <a:solidFill>
                <a:prstClr val="white">
                  <a:tint val="75000"/>
                </a:prstClr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97A226A-BFCD-46DB-B224-45E1E4AE9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0"/>
            <a:ext cx="4114800" cy="365125"/>
          </a:xfrm>
        </p:spPr>
        <p:txBody>
          <a:bodyPr/>
          <a:lstStyle/>
          <a:p>
            <a:r>
              <a:rPr lang="km-KH" sz="1600" dirty="0">
                <a:solidFill>
                  <a:srgbClr val="FFC000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សូមថ្វាយសិរីល្អដល់ព្រះ</a:t>
            </a:r>
            <a:endParaRPr lang="en-US" sz="1600" dirty="0">
              <a:solidFill>
                <a:srgbClr val="FFC000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739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D24287B-237B-3DC7-1DC9-4C930F11588A}"/>
              </a:ext>
            </a:extLst>
          </p:cNvPr>
          <p:cNvSpPr txBox="1">
            <a:spLocks/>
          </p:cNvSpPr>
          <p:nvPr/>
        </p:nvSpPr>
        <p:spPr>
          <a:xfrm>
            <a:off x="0" y="324465"/>
            <a:ext cx="12192000" cy="6209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ខ្វល់ខ្វាយធ្វើអ្វី ហួសប្រមាណ</a:t>
            </a:r>
          </a:p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មើលសត្វតិរច្ឆាន ព្រះរក្សា</a:t>
            </a:r>
          </a:p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ចំណែករូបខ្ញុំ ទ្រង់មេត្តា</a:t>
            </a:r>
          </a:p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លើសជាងបក្សា ព្រះផ្គត់ផ្គង់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968F81BA-D120-487F-86D3-F8C7B941BF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499371"/>
            <a:ext cx="2743200" cy="365125"/>
          </a:xfrm>
        </p:spPr>
        <p:txBody>
          <a:bodyPr/>
          <a:lstStyle/>
          <a:p>
            <a:pPr algn="ctr"/>
            <a:fld id="{EA2BFC65-DA16-48C2-8A07-8A08C95D7600}" type="datetime2">
              <a:rPr lang="km-KH" sz="1400" smtClean="0">
                <a:solidFill>
                  <a:prstClr val="white">
                    <a:tint val="75000"/>
                  </a:prstClr>
                </a:solidFill>
                <a:latin typeface="Krasar" panose="00000500000000000000" pitchFamily="2" charset="0"/>
                <a:cs typeface="Krasar" panose="00000500000000000000" pitchFamily="2" charset="0"/>
              </a:rPr>
              <a:pPr algn="ctr"/>
              <a:t>ថ្ងៃសៅរ៍ 5 មេសា 2025</a:t>
            </a:fld>
            <a:endParaRPr lang="en-US" dirty="0">
              <a:solidFill>
                <a:prstClr val="white">
                  <a:tint val="75000"/>
                </a:prstClr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97A226A-BFCD-46DB-B224-45E1E4AE9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0"/>
            <a:ext cx="4114800" cy="365125"/>
          </a:xfrm>
        </p:spPr>
        <p:txBody>
          <a:bodyPr/>
          <a:lstStyle/>
          <a:p>
            <a:r>
              <a:rPr lang="km-KH" sz="1600" dirty="0">
                <a:solidFill>
                  <a:srgbClr val="FFC000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សូមថ្វាយសិរីល្អដល់ព្រះ</a:t>
            </a:r>
            <a:endParaRPr lang="en-US" sz="1600" dirty="0">
              <a:solidFill>
                <a:srgbClr val="FFC000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944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56FFFF-645C-1DA0-57C3-93D2EBD6E8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1991DCA-E5BD-33FC-6845-617E15551D91}"/>
              </a:ext>
            </a:extLst>
          </p:cNvPr>
          <p:cNvSpPr txBox="1"/>
          <p:nvPr/>
        </p:nvSpPr>
        <p:spPr>
          <a:xfrm>
            <a:off x="2792050" y="2972274"/>
            <a:ext cx="66078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m-KH" sz="7200" dirty="0">
                <a:solidFill>
                  <a:srgbClr val="FFC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Khmer OS Niroth" panose="02000506000000020004" pitchFamily="2" charset="0"/>
                <a:ea typeface="Khmer-Pen​​Chantrea" panose="020B0706030804020204" pitchFamily="34" charset="0"/>
                <a:cs typeface="Khmer OS Niroth" panose="02000506000000020004" pitchFamily="2" charset="0"/>
              </a:rPr>
              <a:t>អធិស្ថានបើកកម្មវិធី</a:t>
            </a:r>
            <a:endParaRPr lang="en-GB" sz="7200" dirty="0">
              <a:solidFill>
                <a:srgbClr val="FFC000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Khmer OS Niroth" panose="02000506000000020004" pitchFamily="2" charset="0"/>
              <a:ea typeface="Khmer-Pen​​Chantrea" panose="020B0706030804020204" pitchFamily="34" charset="0"/>
              <a:cs typeface="Khmer OS Niroth" panose="02000506000000020004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83A1F4-0B43-3661-0AB3-6D7FB15CC382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BF0D9E41-A79D-439E-B48A-1399D5B145B1}" type="datetime2">
              <a:rPr lang="km-KH" sz="1200" smtClean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pPr algn="r"/>
              <a:t>ថ្ងៃសៅរ៍ 5 មេសា 2025</a:t>
            </a:fld>
            <a:endParaRPr lang="en-GB" dirty="0">
              <a:solidFill>
                <a:schemeClr val="bg1"/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E36C52-ED19-65C4-5B66-242DF92DFE5A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dirty="0">
                <a:solidFill>
                  <a:schemeClr val="bg1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ព្រះវិហារ ស្មៀរណា</a:t>
            </a:r>
            <a:endParaRPr lang="en-GB" dirty="0">
              <a:solidFill>
                <a:schemeClr val="bg1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1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D24287B-237B-3DC7-1DC9-4C930F11588A}"/>
              </a:ext>
            </a:extLst>
          </p:cNvPr>
          <p:cNvSpPr txBox="1">
            <a:spLocks/>
          </p:cNvSpPr>
          <p:nvPr/>
        </p:nvSpPr>
        <p:spPr>
          <a:xfrm>
            <a:off x="0" y="324465"/>
            <a:ext cx="12192000" cy="6209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អរគុណព្រះអង្គ ខ្ញុំសូមថ្វាយ</a:t>
            </a:r>
          </a:p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ជីវិតរូបកាយ ថ្វាយដល់ទ្រង់</a:t>
            </a:r>
          </a:p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ថ្វាយស្ម័គ្រ ដោយស្មោះត្រង់</a:t>
            </a:r>
          </a:p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បម្រើព្រះអង្គ រៀងរហូត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968F81BA-D120-487F-86D3-F8C7B941BF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499371"/>
            <a:ext cx="2743200" cy="365125"/>
          </a:xfrm>
        </p:spPr>
        <p:txBody>
          <a:bodyPr/>
          <a:lstStyle/>
          <a:p>
            <a:pPr algn="ctr"/>
            <a:fld id="{EA2BFC65-DA16-48C2-8A07-8A08C95D7600}" type="datetime2">
              <a:rPr lang="km-KH" sz="1400" smtClean="0">
                <a:solidFill>
                  <a:prstClr val="white">
                    <a:tint val="75000"/>
                  </a:prstClr>
                </a:solidFill>
                <a:latin typeface="Krasar" panose="00000500000000000000" pitchFamily="2" charset="0"/>
                <a:cs typeface="Krasar" panose="00000500000000000000" pitchFamily="2" charset="0"/>
              </a:rPr>
              <a:pPr algn="ctr"/>
              <a:t>ថ្ងៃសៅរ៍ 5 មេសា 2025</a:t>
            </a:fld>
            <a:endParaRPr lang="en-US" dirty="0">
              <a:solidFill>
                <a:prstClr val="white">
                  <a:tint val="75000"/>
                </a:prstClr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97A226A-BFCD-46DB-B224-45E1E4AE9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0"/>
            <a:ext cx="4114800" cy="365125"/>
          </a:xfrm>
        </p:spPr>
        <p:txBody>
          <a:bodyPr/>
          <a:lstStyle/>
          <a:p>
            <a:r>
              <a:rPr lang="km-KH" sz="1600" dirty="0">
                <a:solidFill>
                  <a:srgbClr val="FFC000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សូមថ្វាយសិរីល្អដល់ព្រះ</a:t>
            </a:r>
            <a:endParaRPr lang="en-US" sz="1600" dirty="0">
              <a:solidFill>
                <a:srgbClr val="FFC000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659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052DB-6987-24DD-635B-208BBD292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6544040-D79D-827A-2E4F-B3807872CF6E}"/>
              </a:ext>
            </a:extLst>
          </p:cNvPr>
          <p:cNvSpPr txBox="1"/>
          <p:nvPr/>
        </p:nvSpPr>
        <p:spPr>
          <a:xfrm>
            <a:off x="1850286" y="3148454"/>
            <a:ext cx="84914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m-KH" sz="5400" dirty="0">
                <a:solidFill>
                  <a:srgbClr val="FFC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Khmer OS Niroth" panose="02000506000000020004" pitchFamily="2" charset="0"/>
                <a:ea typeface="Khmer-Pen​​Chantrea" panose="020B0706030804020204" pitchFamily="34" charset="0"/>
                <a:cs typeface="Khmer OS Niroth" panose="02000506000000020004" pitchFamily="2" charset="0"/>
              </a:rPr>
              <a:t>លំនាំសេចក្តីអធិស្ថាននៃព្រះអម្ចាស់</a:t>
            </a:r>
            <a:endParaRPr lang="en-GB" sz="5400" dirty="0">
              <a:solidFill>
                <a:srgbClr val="FFC000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Khmer OS Niroth" panose="02000506000000020004" pitchFamily="2" charset="0"/>
              <a:ea typeface="Khmer-Pen​​Chantrea" panose="020B0706030804020204" pitchFamily="34" charset="0"/>
              <a:cs typeface="Khmer OS Niroth" panose="02000506000000020004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8667B1-BDEE-7793-B11C-97F16F70AA29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BF0D9E41-A79D-439E-B48A-1399D5B145B1}" type="datetime2">
              <a:rPr lang="km-KH" sz="1200" smtClean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pPr algn="r"/>
              <a:t>ថ្ងៃសៅរ៍ 5 មេសា 2025</a:t>
            </a:fld>
            <a:endParaRPr lang="en-GB" dirty="0">
              <a:solidFill>
                <a:schemeClr val="bg1"/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77C863-ABF1-D611-A5A7-33328BAE485B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m-KH" dirty="0">
                <a:solidFill>
                  <a:schemeClr val="bg1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ព្រះវិហារ ស្មៀរណា</a:t>
            </a:r>
            <a:endParaRPr lang="en-GB" dirty="0">
              <a:solidFill>
                <a:schemeClr val="bg1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444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9DE4C-3844-D386-BD0E-0B726E7F7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2FBEFA9-D245-EE66-F753-FACCC88DFDD0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ថ្ងៃសៅរ៍ 5 មេសា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9AF767-8268-9C21-8D01-157FBFC6AFDA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04BFF7-F068-624D-151A-8D482447BE70}"/>
              </a:ext>
            </a:extLst>
          </p:cNvPr>
          <p:cNvSpPr txBox="1"/>
          <p:nvPr/>
        </p:nvSpPr>
        <p:spPr>
          <a:xfrm>
            <a:off x="411777" y="1339967"/>
            <a:ext cx="11368446" cy="41780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ឱព្រះវរបិតានៃយើងខ្ញុំ ដែលគង់នៅស្ថានសួគ៌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សូមឱ្យព្រះនាមទ្រង់ បានបរិសុទ្ធ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សូមឱ្យរាជ្យទ្រង់ បានមកដល់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សូមឱ្យព្រះហឫទ័យទ្រង់ បានសម្រេច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នៅផែនដី ដូចនៅ ស្ថានសួគ៌ដែរ</a:t>
            </a:r>
            <a:endParaRPr lang="km-KH" sz="3600" dirty="0">
              <a:solidFill>
                <a:srgbClr val="FFFFFF"/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6812A1-177D-A3EF-8155-5C00B2FCCFFD}"/>
              </a:ext>
            </a:extLst>
          </p:cNvPr>
          <p:cNvSpPr txBox="1"/>
          <p:nvPr/>
        </p:nvSpPr>
        <p:spPr>
          <a:xfrm>
            <a:off x="3065930" y="99054"/>
            <a:ext cx="60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សេចក្តីអធិស្ថាននៃព្រះអម្ចាស់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37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920CA6-FC24-292B-6F14-C58AFD3A1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65E58FA-12C7-EA2B-30BD-73BC466D36B1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ថ្ងៃសៅរ៍ 5 មេសា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7F0BA1-03C1-F2DE-C42F-0DC1E78DCA0F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44BAB2-4D93-EFFF-C048-360CF92828B8}"/>
              </a:ext>
            </a:extLst>
          </p:cNvPr>
          <p:cNvSpPr txBox="1"/>
          <p:nvPr/>
        </p:nvSpPr>
        <p:spPr>
          <a:xfrm>
            <a:off x="411777" y="1755465"/>
            <a:ext cx="11368446" cy="3347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សូមប្រទាន អាហារដែលយើងខ្ញុំ ត្រូវការនៅ ថ្ងៃនេះ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សូមអត់ទោស សេចក្តីកំហុសរបស់ យើងខ្ញុំ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ដូចជាយើងខ្ញុំ បានអត់ទោសដល់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អស់អ្នក ដែលធ្វើខុសនឹងយើងខ្ញុំដែរ</a:t>
            </a:r>
            <a:endParaRPr lang="km-KH" sz="3600" dirty="0">
              <a:solidFill>
                <a:srgbClr val="FFFFFF"/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1D9C2F-485A-20E0-030E-AC9EAADCD2C2}"/>
              </a:ext>
            </a:extLst>
          </p:cNvPr>
          <p:cNvSpPr txBox="1"/>
          <p:nvPr/>
        </p:nvSpPr>
        <p:spPr>
          <a:xfrm>
            <a:off x="3065930" y="99054"/>
            <a:ext cx="60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សេចក្តីអធិស្ថាននៃព្រះអម្ចាស់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32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B01499-A729-0032-1FD9-218251E53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EC4DDC5-A619-705C-C9E1-DB04F7A916E0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ថ្ងៃសៅរ៍ 5 មេសា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9AC5AB-B26D-C550-04F7-BC8987708449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75E212-B94D-B12E-3851-75F531C78109}"/>
              </a:ext>
            </a:extLst>
          </p:cNvPr>
          <p:cNvSpPr txBox="1"/>
          <p:nvPr/>
        </p:nvSpPr>
        <p:spPr>
          <a:xfrm>
            <a:off x="411777" y="1339967"/>
            <a:ext cx="11368446" cy="41780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សូមកុំនាំយើងខ្ញុំ ទៅក្នុងសេចក្តីល្បួងឡើយ 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តែសូមប្រោសឱ្យយើងខ្ញុំ រួចពីសេចក្ដីអាក្រក់វិញ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ដ្បិតរាជ្យ ព្រះចេស្តា និងសិរីល្អ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ល្អជារបស់ផងទ្រង់ នៅអស់កល្បជានិច្ច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អាម៉ែន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 </a:t>
            </a: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៕</a:t>
            </a:r>
            <a:endParaRPr lang="km-KH" sz="3600" dirty="0">
              <a:solidFill>
                <a:srgbClr val="FFFFFF"/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89D540-722E-901D-3B9F-E7FA761F88A9}"/>
              </a:ext>
            </a:extLst>
          </p:cNvPr>
          <p:cNvSpPr txBox="1"/>
          <p:nvPr/>
        </p:nvSpPr>
        <p:spPr>
          <a:xfrm>
            <a:off x="3065930" y="99054"/>
            <a:ext cx="60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សេចក្តីអធិស្ថាននៃព្រះអម្ចាស់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79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F2A94-7525-FA65-61C3-715C8CEF7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61B1ADE-AA2A-10DB-87B8-391D33A29191}"/>
              </a:ext>
            </a:extLst>
          </p:cNvPr>
          <p:cNvSpPr txBox="1"/>
          <p:nvPr/>
        </p:nvSpPr>
        <p:spPr>
          <a:xfrm>
            <a:off x="339213" y="2770840"/>
            <a:ext cx="115135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8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AKbalthom Moul 2" panose="02000500000000000000" pitchFamily="2" charset="0"/>
                <a:ea typeface="Khmer-Pen​​Chantrea" panose="020B0706030804020204" pitchFamily="34" charset="0"/>
                <a:cs typeface="AKbalthom Moul 2" panose="02000500000000000000" pitchFamily="2" charset="0"/>
              </a:rPr>
              <a:t>សូមព្រះប្រទានពរ</a:t>
            </a:r>
            <a:endParaRPr kumimoji="0" lang="en-GB" sz="88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uLnTx/>
              <a:uFillTx/>
              <a:latin typeface="AKbalthom Moul 2" panose="02000500000000000000" pitchFamily="2" charset="0"/>
              <a:ea typeface="Khmer-Pen​​Chantrea" panose="020B0706030804020204" pitchFamily="34" charset="0"/>
              <a:cs typeface="AKbalthom Moul 2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9DA3CD-0038-6DA8-B1E0-8F3E0ADD74D1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ថ្ងៃសៅរ៍ 5 មេសា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7D278C-6746-DC1E-147B-9C7BD5D55172}"/>
              </a:ext>
            </a:extLst>
          </p:cNvPr>
          <p:cNvSpPr txBox="1"/>
          <p:nvPr/>
        </p:nvSpPr>
        <p:spPr>
          <a:xfrm>
            <a:off x="4665962" y="6109300"/>
            <a:ext cx="2860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074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4023B5-1B82-0BF1-885E-828D645D2E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2DAA663-F69F-C716-178E-B634C8E019E5}"/>
              </a:ext>
            </a:extLst>
          </p:cNvPr>
          <p:cNvSpPr txBox="1"/>
          <p:nvPr/>
        </p:nvSpPr>
        <p:spPr>
          <a:xfrm>
            <a:off x="2110774" y="2972274"/>
            <a:ext cx="79704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Kh MPS Temple" panose="02000500000000000000" pitchFamily="2" charset="0"/>
                <a:ea typeface="+mn-ea"/>
                <a:cs typeface="Kh MPS Temple" panose="02000500000000000000" pitchFamily="2" charset="0"/>
              </a:rPr>
              <a:t>អធិស្ថានបញ្ចប់កម្មវិធី</a:t>
            </a:r>
            <a:endParaRPr kumimoji="0" lang="en-GB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uLnTx/>
              <a:uFillTx/>
              <a:latin typeface="Kh MPS Temple" panose="02000500000000000000" pitchFamily="2" charset="0"/>
              <a:ea typeface="+mn-ea"/>
              <a:cs typeface="Kh MPS Temple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814282-4759-B26B-09D8-A3DC12D32825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ថ្ងៃសៅរ៍ 5 មេសា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EAEBAB-DA2D-AD31-20FB-F23B388BB9AF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175E1B-BE99-0920-C24E-A21658AFC3E7}"/>
              </a:ext>
            </a:extLst>
          </p:cNvPr>
          <p:cNvSpPr/>
          <p:nvPr/>
        </p:nvSpPr>
        <p:spPr>
          <a:xfrm>
            <a:off x="1945341" y="2290482"/>
            <a:ext cx="8301318" cy="2277036"/>
          </a:xfrm>
          <a:custGeom>
            <a:avLst/>
            <a:gdLst>
              <a:gd name="connsiteX0" fmla="*/ 0 w 8301318"/>
              <a:gd name="connsiteY0" fmla="*/ 0 h 2277036"/>
              <a:gd name="connsiteX1" fmla="*/ 857803 w 8301318"/>
              <a:gd name="connsiteY1" fmla="*/ 0 h 2277036"/>
              <a:gd name="connsiteX2" fmla="*/ 1715606 w 8301318"/>
              <a:gd name="connsiteY2" fmla="*/ 0 h 2277036"/>
              <a:gd name="connsiteX3" fmla="*/ 2324369 w 8301318"/>
              <a:gd name="connsiteY3" fmla="*/ 0 h 2277036"/>
              <a:gd name="connsiteX4" fmla="*/ 3016146 w 8301318"/>
              <a:gd name="connsiteY4" fmla="*/ 0 h 2277036"/>
              <a:gd name="connsiteX5" fmla="*/ 3458883 w 8301318"/>
              <a:gd name="connsiteY5" fmla="*/ 0 h 2277036"/>
              <a:gd name="connsiteX6" fmla="*/ 4067646 w 8301318"/>
              <a:gd name="connsiteY6" fmla="*/ 0 h 2277036"/>
              <a:gd name="connsiteX7" fmla="*/ 4842435 w 8301318"/>
              <a:gd name="connsiteY7" fmla="*/ 0 h 2277036"/>
              <a:gd name="connsiteX8" fmla="*/ 5285172 w 8301318"/>
              <a:gd name="connsiteY8" fmla="*/ 0 h 2277036"/>
              <a:gd name="connsiteX9" fmla="*/ 5727909 w 8301318"/>
              <a:gd name="connsiteY9" fmla="*/ 0 h 2277036"/>
              <a:gd name="connsiteX10" fmla="*/ 6253660 w 8301318"/>
              <a:gd name="connsiteY10" fmla="*/ 0 h 2277036"/>
              <a:gd name="connsiteX11" fmla="*/ 6696397 w 8301318"/>
              <a:gd name="connsiteY11" fmla="*/ 0 h 2277036"/>
              <a:gd name="connsiteX12" fmla="*/ 7222147 w 8301318"/>
              <a:gd name="connsiteY12" fmla="*/ 0 h 2277036"/>
              <a:gd name="connsiteX13" fmla="*/ 7664884 w 8301318"/>
              <a:gd name="connsiteY13" fmla="*/ 0 h 2277036"/>
              <a:gd name="connsiteX14" fmla="*/ 8301318 w 8301318"/>
              <a:gd name="connsiteY14" fmla="*/ 0 h 2277036"/>
              <a:gd name="connsiteX15" fmla="*/ 8301318 w 8301318"/>
              <a:gd name="connsiteY15" fmla="*/ 614800 h 2277036"/>
              <a:gd name="connsiteX16" fmla="*/ 8301318 w 8301318"/>
              <a:gd name="connsiteY16" fmla="*/ 1206829 h 2277036"/>
              <a:gd name="connsiteX17" fmla="*/ 8301318 w 8301318"/>
              <a:gd name="connsiteY17" fmla="*/ 1707777 h 2277036"/>
              <a:gd name="connsiteX18" fmla="*/ 8301318 w 8301318"/>
              <a:gd name="connsiteY18" fmla="*/ 2277036 h 2277036"/>
              <a:gd name="connsiteX19" fmla="*/ 7692555 w 8301318"/>
              <a:gd name="connsiteY19" fmla="*/ 2277036 h 2277036"/>
              <a:gd name="connsiteX20" fmla="*/ 6917765 w 8301318"/>
              <a:gd name="connsiteY20" fmla="*/ 2277036 h 2277036"/>
              <a:gd name="connsiteX21" fmla="*/ 6475028 w 8301318"/>
              <a:gd name="connsiteY21" fmla="*/ 2277036 h 2277036"/>
              <a:gd name="connsiteX22" fmla="*/ 5866265 w 8301318"/>
              <a:gd name="connsiteY22" fmla="*/ 2277036 h 2277036"/>
              <a:gd name="connsiteX23" fmla="*/ 5257501 w 8301318"/>
              <a:gd name="connsiteY23" fmla="*/ 2277036 h 2277036"/>
              <a:gd name="connsiteX24" fmla="*/ 4814764 w 8301318"/>
              <a:gd name="connsiteY24" fmla="*/ 2277036 h 2277036"/>
              <a:gd name="connsiteX25" fmla="*/ 4039975 w 8301318"/>
              <a:gd name="connsiteY25" fmla="*/ 2277036 h 2277036"/>
              <a:gd name="connsiteX26" fmla="*/ 3431211 w 8301318"/>
              <a:gd name="connsiteY26" fmla="*/ 2277036 h 2277036"/>
              <a:gd name="connsiteX27" fmla="*/ 2573409 w 8301318"/>
              <a:gd name="connsiteY27" fmla="*/ 2277036 h 2277036"/>
              <a:gd name="connsiteX28" fmla="*/ 1798619 w 8301318"/>
              <a:gd name="connsiteY28" fmla="*/ 2277036 h 2277036"/>
              <a:gd name="connsiteX29" fmla="*/ 1355882 w 8301318"/>
              <a:gd name="connsiteY29" fmla="*/ 2277036 h 2277036"/>
              <a:gd name="connsiteX30" fmla="*/ 0 w 8301318"/>
              <a:gd name="connsiteY30" fmla="*/ 2277036 h 2277036"/>
              <a:gd name="connsiteX31" fmla="*/ 0 w 8301318"/>
              <a:gd name="connsiteY31" fmla="*/ 1707777 h 2277036"/>
              <a:gd name="connsiteX32" fmla="*/ 0 w 8301318"/>
              <a:gd name="connsiteY32" fmla="*/ 1115748 h 2277036"/>
              <a:gd name="connsiteX33" fmla="*/ 0 w 8301318"/>
              <a:gd name="connsiteY33" fmla="*/ 546489 h 2277036"/>
              <a:gd name="connsiteX34" fmla="*/ 0 w 8301318"/>
              <a:gd name="connsiteY34" fmla="*/ 0 h 2277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8301318" h="2277036" extrusionOk="0">
                <a:moveTo>
                  <a:pt x="0" y="0"/>
                </a:moveTo>
                <a:cubicBezTo>
                  <a:pt x="250956" y="483"/>
                  <a:pt x="497183" y="42529"/>
                  <a:pt x="857803" y="0"/>
                </a:cubicBezTo>
                <a:cubicBezTo>
                  <a:pt x="1218423" y="-42529"/>
                  <a:pt x="1455994" y="-20757"/>
                  <a:pt x="1715606" y="0"/>
                </a:cubicBezTo>
                <a:cubicBezTo>
                  <a:pt x="1975218" y="20757"/>
                  <a:pt x="2096981" y="-14332"/>
                  <a:pt x="2324369" y="0"/>
                </a:cubicBezTo>
                <a:cubicBezTo>
                  <a:pt x="2551757" y="14332"/>
                  <a:pt x="2854961" y="14449"/>
                  <a:pt x="3016146" y="0"/>
                </a:cubicBezTo>
                <a:cubicBezTo>
                  <a:pt x="3177331" y="-14449"/>
                  <a:pt x="3286093" y="4748"/>
                  <a:pt x="3458883" y="0"/>
                </a:cubicBezTo>
                <a:cubicBezTo>
                  <a:pt x="3631673" y="-4748"/>
                  <a:pt x="3832553" y="7563"/>
                  <a:pt x="4067646" y="0"/>
                </a:cubicBezTo>
                <a:cubicBezTo>
                  <a:pt x="4302739" y="-7563"/>
                  <a:pt x="4671584" y="16982"/>
                  <a:pt x="4842435" y="0"/>
                </a:cubicBezTo>
                <a:cubicBezTo>
                  <a:pt x="5013286" y="-16982"/>
                  <a:pt x="5109526" y="6829"/>
                  <a:pt x="5285172" y="0"/>
                </a:cubicBezTo>
                <a:cubicBezTo>
                  <a:pt x="5460818" y="-6829"/>
                  <a:pt x="5579053" y="19071"/>
                  <a:pt x="5727909" y="0"/>
                </a:cubicBezTo>
                <a:cubicBezTo>
                  <a:pt x="5876765" y="-19071"/>
                  <a:pt x="6098532" y="-13106"/>
                  <a:pt x="6253660" y="0"/>
                </a:cubicBezTo>
                <a:cubicBezTo>
                  <a:pt x="6408788" y="13106"/>
                  <a:pt x="6553927" y="-18291"/>
                  <a:pt x="6696397" y="0"/>
                </a:cubicBezTo>
                <a:cubicBezTo>
                  <a:pt x="6838867" y="18291"/>
                  <a:pt x="6987811" y="-11705"/>
                  <a:pt x="7222147" y="0"/>
                </a:cubicBezTo>
                <a:cubicBezTo>
                  <a:pt x="7456483" y="11705"/>
                  <a:pt x="7503832" y="12794"/>
                  <a:pt x="7664884" y="0"/>
                </a:cubicBezTo>
                <a:cubicBezTo>
                  <a:pt x="7825936" y="-12794"/>
                  <a:pt x="8057522" y="11115"/>
                  <a:pt x="8301318" y="0"/>
                </a:cubicBezTo>
                <a:cubicBezTo>
                  <a:pt x="8301411" y="162467"/>
                  <a:pt x="8275892" y="424795"/>
                  <a:pt x="8301318" y="614800"/>
                </a:cubicBezTo>
                <a:cubicBezTo>
                  <a:pt x="8326744" y="804805"/>
                  <a:pt x="8275806" y="1080861"/>
                  <a:pt x="8301318" y="1206829"/>
                </a:cubicBezTo>
                <a:cubicBezTo>
                  <a:pt x="8326830" y="1332797"/>
                  <a:pt x="8302333" y="1540139"/>
                  <a:pt x="8301318" y="1707777"/>
                </a:cubicBezTo>
                <a:cubicBezTo>
                  <a:pt x="8300303" y="1875415"/>
                  <a:pt x="8303023" y="2099724"/>
                  <a:pt x="8301318" y="2277036"/>
                </a:cubicBezTo>
                <a:cubicBezTo>
                  <a:pt x="8090199" y="2307089"/>
                  <a:pt x="7941746" y="2259012"/>
                  <a:pt x="7692555" y="2277036"/>
                </a:cubicBezTo>
                <a:cubicBezTo>
                  <a:pt x="7443364" y="2295060"/>
                  <a:pt x="7265581" y="2252954"/>
                  <a:pt x="6917765" y="2277036"/>
                </a:cubicBezTo>
                <a:cubicBezTo>
                  <a:pt x="6569949" y="2301119"/>
                  <a:pt x="6577060" y="2257493"/>
                  <a:pt x="6475028" y="2277036"/>
                </a:cubicBezTo>
                <a:cubicBezTo>
                  <a:pt x="6372996" y="2296579"/>
                  <a:pt x="6128268" y="2285803"/>
                  <a:pt x="5866265" y="2277036"/>
                </a:cubicBezTo>
                <a:cubicBezTo>
                  <a:pt x="5604262" y="2268269"/>
                  <a:pt x="5522713" y="2257239"/>
                  <a:pt x="5257501" y="2277036"/>
                </a:cubicBezTo>
                <a:cubicBezTo>
                  <a:pt x="4992289" y="2296833"/>
                  <a:pt x="4940002" y="2292610"/>
                  <a:pt x="4814764" y="2277036"/>
                </a:cubicBezTo>
                <a:cubicBezTo>
                  <a:pt x="4689526" y="2261462"/>
                  <a:pt x="4419452" y="2302509"/>
                  <a:pt x="4039975" y="2277036"/>
                </a:cubicBezTo>
                <a:cubicBezTo>
                  <a:pt x="3660498" y="2251563"/>
                  <a:pt x="3595491" y="2276873"/>
                  <a:pt x="3431211" y="2277036"/>
                </a:cubicBezTo>
                <a:cubicBezTo>
                  <a:pt x="3266931" y="2277199"/>
                  <a:pt x="2762107" y="2271072"/>
                  <a:pt x="2573409" y="2277036"/>
                </a:cubicBezTo>
                <a:cubicBezTo>
                  <a:pt x="2384711" y="2283000"/>
                  <a:pt x="2097352" y="2268516"/>
                  <a:pt x="1798619" y="2277036"/>
                </a:cubicBezTo>
                <a:cubicBezTo>
                  <a:pt x="1499886" y="2285557"/>
                  <a:pt x="1526383" y="2266974"/>
                  <a:pt x="1355882" y="2277036"/>
                </a:cubicBezTo>
                <a:cubicBezTo>
                  <a:pt x="1185381" y="2287098"/>
                  <a:pt x="495888" y="2263411"/>
                  <a:pt x="0" y="2277036"/>
                </a:cubicBezTo>
                <a:cubicBezTo>
                  <a:pt x="27480" y="2039151"/>
                  <a:pt x="2433" y="1986845"/>
                  <a:pt x="0" y="1707777"/>
                </a:cubicBezTo>
                <a:cubicBezTo>
                  <a:pt x="-2433" y="1428709"/>
                  <a:pt x="-27654" y="1369732"/>
                  <a:pt x="0" y="1115748"/>
                </a:cubicBezTo>
                <a:cubicBezTo>
                  <a:pt x="27654" y="861764"/>
                  <a:pt x="-25013" y="797325"/>
                  <a:pt x="0" y="546489"/>
                </a:cubicBezTo>
                <a:cubicBezTo>
                  <a:pt x="25013" y="295653"/>
                  <a:pt x="-23147" y="132902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27968385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94C43C-B499-6670-F488-381027E92D55}"/>
              </a:ext>
            </a:extLst>
          </p:cNvPr>
          <p:cNvSpPr txBox="1"/>
          <p:nvPr/>
        </p:nvSpPr>
        <p:spPr>
          <a:xfrm>
            <a:off x="2732740" y="-1200329"/>
            <a:ext cx="67265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Kh MPS Temple" panose="02000500000000000000" pitchFamily="2" charset="0"/>
                <a:ea typeface="+mn-ea"/>
                <a:cs typeface="Kh MPS Temple" panose="02000500000000000000" pitchFamily="2" charset="0"/>
              </a:rPr>
              <a:t>សូមព្រះប្រទានពរ</a:t>
            </a:r>
            <a:endParaRPr kumimoji="0" lang="en-GB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uLnTx/>
              <a:uFillTx/>
              <a:latin typeface="Kh MPS Temple" panose="02000500000000000000" pitchFamily="2" charset="0"/>
              <a:ea typeface="+mn-ea"/>
              <a:cs typeface="Kh MPS Temple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6927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F57AD6-DDEE-B571-AB05-353AFE07F3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3DA90E63-D488-44DC-52B3-3792D736DB92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ថ្ងៃសៅរ៍ 5 មេសា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ED80E6-2676-D323-1A34-6AD80D18B637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8E1DDF-B5D0-7349-C163-E574DE911522}"/>
              </a:ext>
            </a:extLst>
          </p:cNvPr>
          <p:cNvSpPr txBox="1"/>
          <p:nvPr/>
        </p:nvSpPr>
        <p:spPr>
          <a:xfrm>
            <a:off x="411777" y="1339967"/>
            <a:ext cx="11368446" cy="41780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យើងនាំដង្វាយដ៏បរិសុទ្ធ មកក្នុងវិហារនៃព្រះអង្គ </a:t>
            </a: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(២ ដង)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ហើយយើងថ្វាយ ចំពោះព្រះអង្គ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គ្រប់ទាំងដង្វាយ នៃការអរ ដល់ ព្រះ គុណ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ហើយយើងថ្វាយ ចំពោះព្រះអង្គ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គ្រប់ទាំងដង្វាយ នៃក្តីអំណរ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91C158-2262-AA5F-15D8-3A6581C00319}"/>
              </a:ext>
            </a:extLst>
          </p:cNvPr>
          <p:cNvSpPr txBox="1"/>
          <p:nvPr/>
        </p:nvSpPr>
        <p:spPr>
          <a:xfrm>
            <a:off x="3065930" y="99054"/>
            <a:ext cx="60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dirty="0">
                <a:solidFill>
                  <a:schemeClr val="bg1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យើងនាំដង្វាយដ៏បរិសុទ្ធ</a:t>
            </a:r>
            <a:endParaRPr lang="en-GB" dirty="0">
              <a:solidFill>
                <a:schemeClr val="bg1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453303"/>
      </p:ext>
    </p:extLst>
  </p:cSld>
  <p:clrMapOvr>
    <a:masterClrMapping/>
  </p:clrMapOvr>
  <p:transition spd="slow">
    <p:split orient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FE8C85-947D-D44E-0678-9CD97DA4FF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8402507-6BE9-3A88-BF63-FBA6D20A7F6A}"/>
              </a:ext>
            </a:extLst>
          </p:cNvPr>
          <p:cNvSpPr txBox="1"/>
          <p:nvPr/>
        </p:nvSpPr>
        <p:spPr>
          <a:xfrm>
            <a:off x="2117989" y="2972274"/>
            <a:ext cx="79560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Kh MPS Temple" panose="02000500000000000000" pitchFamily="2" charset="0"/>
                <a:ea typeface="+mn-ea"/>
                <a:cs typeface="Kh MPS Temple" panose="02000500000000000000" pitchFamily="2" charset="0"/>
              </a:rPr>
              <a:t>គោលជំនឿពួកសាវក</a:t>
            </a:r>
            <a:endParaRPr kumimoji="0" lang="en-GB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uLnTx/>
              <a:uFillTx/>
              <a:latin typeface="Kh MPS Temple" panose="02000500000000000000" pitchFamily="2" charset="0"/>
              <a:ea typeface="+mn-ea"/>
              <a:cs typeface="Kh MPS Temple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483A81-9939-FB30-DFCA-9C44B84835FE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ថ្ងៃសៅរ៍ 5 មេសា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3D0831-685E-9465-B655-CA42B189C8E2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37180E-A463-958F-0CCA-F70FE2131018}"/>
              </a:ext>
            </a:extLst>
          </p:cNvPr>
          <p:cNvSpPr/>
          <p:nvPr/>
        </p:nvSpPr>
        <p:spPr>
          <a:xfrm>
            <a:off x="1945341" y="2290482"/>
            <a:ext cx="8301318" cy="2277036"/>
          </a:xfrm>
          <a:custGeom>
            <a:avLst/>
            <a:gdLst>
              <a:gd name="connsiteX0" fmla="*/ 0 w 8301318"/>
              <a:gd name="connsiteY0" fmla="*/ 0 h 2277036"/>
              <a:gd name="connsiteX1" fmla="*/ 857803 w 8301318"/>
              <a:gd name="connsiteY1" fmla="*/ 0 h 2277036"/>
              <a:gd name="connsiteX2" fmla="*/ 1715606 w 8301318"/>
              <a:gd name="connsiteY2" fmla="*/ 0 h 2277036"/>
              <a:gd name="connsiteX3" fmla="*/ 2324369 w 8301318"/>
              <a:gd name="connsiteY3" fmla="*/ 0 h 2277036"/>
              <a:gd name="connsiteX4" fmla="*/ 3016146 w 8301318"/>
              <a:gd name="connsiteY4" fmla="*/ 0 h 2277036"/>
              <a:gd name="connsiteX5" fmla="*/ 3458883 w 8301318"/>
              <a:gd name="connsiteY5" fmla="*/ 0 h 2277036"/>
              <a:gd name="connsiteX6" fmla="*/ 4067646 w 8301318"/>
              <a:gd name="connsiteY6" fmla="*/ 0 h 2277036"/>
              <a:gd name="connsiteX7" fmla="*/ 4842435 w 8301318"/>
              <a:gd name="connsiteY7" fmla="*/ 0 h 2277036"/>
              <a:gd name="connsiteX8" fmla="*/ 5285172 w 8301318"/>
              <a:gd name="connsiteY8" fmla="*/ 0 h 2277036"/>
              <a:gd name="connsiteX9" fmla="*/ 5727909 w 8301318"/>
              <a:gd name="connsiteY9" fmla="*/ 0 h 2277036"/>
              <a:gd name="connsiteX10" fmla="*/ 6253660 w 8301318"/>
              <a:gd name="connsiteY10" fmla="*/ 0 h 2277036"/>
              <a:gd name="connsiteX11" fmla="*/ 6696397 w 8301318"/>
              <a:gd name="connsiteY11" fmla="*/ 0 h 2277036"/>
              <a:gd name="connsiteX12" fmla="*/ 7222147 w 8301318"/>
              <a:gd name="connsiteY12" fmla="*/ 0 h 2277036"/>
              <a:gd name="connsiteX13" fmla="*/ 7664884 w 8301318"/>
              <a:gd name="connsiteY13" fmla="*/ 0 h 2277036"/>
              <a:gd name="connsiteX14" fmla="*/ 8301318 w 8301318"/>
              <a:gd name="connsiteY14" fmla="*/ 0 h 2277036"/>
              <a:gd name="connsiteX15" fmla="*/ 8301318 w 8301318"/>
              <a:gd name="connsiteY15" fmla="*/ 614800 h 2277036"/>
              <a:gd name="connsiteX16" fmla="*/ 8301318 w 8301318"/>
              <a:gd name="connsiteY16" fmla="*/ 1206829 h 2277036"/>
              <a:gd name="connsiteX17" fmla="*/ 8301318 w 8301318"/>
              <a:gd name="connsiteY17" fmla="*/ 1707777 h 2277036"/>
              <a:gd name="connsiteX18" fmla="*/ 8301318 w 8301318"/>
              <a:gd name="connsiteY18" fmla="*/ 2277036 h 2277036"/>
              <a:gd name="connsiteX19" fmla="*/ 7692555 w 8301318"/>
              <a:gd name="connsiteY19" fmla="*/ 2277036 h 2277036"/>
              <a:gd name="connsiteX20" fmla="*/ 6917765 w 8301318"/>
              <a:gd name="connsiteY20" fmla="*/ 2277036 h 2277036"/>
              <a:gd name="connsiteX21" fmla="*/ 6475028 w 8301318"/>
              <a:gd name="connsiteY21" fmla="*/ 2277036 h 2277036"/>
              <a:gd name="connsiteX22" fmla="*/ 5866265 w 8301318"/>
              <a:gd name="connsiteY22" fmla="*/ 2277036 h 2277036"/>
              <a:gd name="connsiteX23" fmla="*/ 5257501 w 8301318"/>
              <a:gd name="connsiteY23" fmla="*/ 2277036 h 2277036"/>
              <a:gd name="connsiteX24" fmla="*/ 4814764 w 8301318"/>
              <a:gd name="connsiteY24" fmla="*/ 2277036 h 2277036"/>
              <a:gd name="connsiteX25" fmla="*/ 4039975 w 8301318"/>
              <a:gd name="connsiteY25" fmla="*/ 2277036 h 2277036"/>
              <a:gd name="connsiteX26" fmla="*/ 3431211 w 8301318"/>
              <a:gd name="connsiteY26" fmla="*/ 2277036 h 2277036"/>
              <a:gd name="connsiteX27" fmla="*/ 2573409 w 8301318"/>
              <a:gd name="connsiteY27" fmla="*/ 2277036 h 2277036"/>
              <a:gd name="connsiteX28" fmla="*/ 1798619 w 8301318"/>
              <a:gd name="connsiteY28" fmla="*/ 2277036 h 2277036"/>
              <a:gd name="connsiteX29" fmla="*/ 1355882 w 8301318"/>
              <a:gd name="connsiteY29" fmla="*/ 2277036 h 2277036"/>
              <a:gd name="connsiteX30" fmla="*/ 0 w 8301318"/>
              <a:gd name="connsiteY30" fmla="*/ 2277036 h 2277036"/>
              <a:gd name="connsiteX31" fmla="*/ 0 w 8301318"/>
              <a:gd name="connsiteY31" fmla="*/ 1707777 h 2277036"/>
              <a:gd name="connsiteX32" fmla="*/ 0 w 8301318"/>
              <a:gd name="connsiteY32" fmla="*/ 1115748 h 2277036"/>
              <a:gd name="connsiteX33" fmla="*/ 0 w 8301318"/>
              <a:gd name="connsiteY33" fmla="*/ 546489 h 2277036"/>
              <a:gd name="connsiteX34" fmla="*/ 0 w 8301318"/>
              <a:gd name="connsiteY34" fmla="*/ 0 h 2277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8301318" h="2277036" extrusionOk="0">
                <a:moveTo>
                  <a:pt x="0" y="0"/>
                </a:moveTo>
                <a:cubicBezTo>
                  <a:pt x="250956" y="483"/>
                  <a:pt x="497183" y="42529"/>
                  <a:pt x="857803" y="0"/>
                </a:cubicBezTo>
                <a:cubicBezTo>
                  <a:pt x="1218423" y="-42529"/>
                  <a:pt x="1455994" y="-20757"/>
                  <a:pt x="1715606" y="0"/>
                </a:cubicBezTo>
                <a:cubicBezTo>
                  <a:pt x="1975218" y="20757"/>
                  <a:pt x="2096981" y="-14332"/>
                  <a:pt x="2324369" y="0"/>
                </a:cubicBezTo>
                <a:cubicBezTo>
                  <a:pt x="2551757" y="14332"/>
                  <a:pt x="2854961" y="14449"/>
                  <a:pt x="3016146" y="0"/>
                </a:cubicBezTo>
                <a:cubicBezTo>
                  <a:pt x="3177331" y="-14449"/>
                  <a:pt x="3286093" y="4748"/>
                  <a:pt x="3458883" y="0"/>
                </a:cubicBezTo>
                <a:cubicBezTo>
                  <a:pt x="3631673" y="-4748"/>
                  <a:pt x="3832553" y="7563"/>
                  <a:pt x="4067646" y="0"/>
                </a:cubicBezTo>
                <a:cubicBezTo>
                  <a:pt x="4302739" y="-7563"/>
                  <a:pt x="4671584" y="16982"/>
                  <a:pt x="4842435" y="0"/>
                </a:cubicBezTo>
                <a:cubicBezTo>
                  <a:pt x="5013286" y="-16982"/>
                  <a:pt x="5109526" y="6829"/>
                  <a:pt x="5285172" y="0"/>
                </a:cubicBezTo>
                <a:cubicBezTo>
                  <a:pt x="5460818" y="-6829"/>
                  <a:pt x="5579053" y="19071"/>
                  <a:pt x="5727909" y="0"/>
                </a:cubicBezTo>
                <a:cubicBezTo>
                  <a:pt x="5876765" y="-19071"/>
                  <a:pt x="6098532" y="-13106"/>
                  <a:pt x="6253660" y="0"/>
                </a:cubicBezTo>
                <a:cubicBezTo>
                  <a:pt x="6408788" y="13106"/>
                  <a:pt x="6553927" y="-18291"/>
                  <a:pt x="6696397" y="0"/>
                </a:cubicBezTo>
                <a:cubicBezTo>
                  <a:pt x="6838867" y="18291"/>
                  <a:pt x="6987811" y="-11705"/>
                  <a:pt x="7222147" y="0"/>
                </a:cubicBezTo>
                <a:cubicBezTo>
                  <a:pt x="7456483" y="11705"/>
                  <a:pt x="7503832" y="12794"/>
                  <a:pt x="7664884" y="0"/>
                </a:cubicBezTo>
                <a:cubicBezTo>
                  <a:pt x="7825936" y="-12794"/>
                  <a:pt x="8057522" y="11115"/>
                  <a:pt x="8301318" y="0"/>
                </a:cubicBezTo>
                <a:cubicBezTo>
                  <a:pt x="8301411" y="162467"/>
                  <a:pt x="8275892" y="424795"/>
                  <a:pt x="8301318" y="614800"/>
                </a:cubicBezTo>
                <a:cubicBezTo>
                  <a:pt x="8326744" y="804805"/>
                  <a:pt x="8275806" y="1080861"/>
                  <a:pt x="8301318" y="1206829"/>
                </a:cubicBezTo>
                <a:cubicBezTo>
                  <a:pt x="8326830" y="1332797"/>
                  <a:pt x="8302333" y="1540139"/>
                  <a:pt x="8301318" y="1707777"/>
                </a:cubicBezTo>
                <a:cubicBezTo>
                  <a:pt x="8300303" y="1875415"/>
                  <a:pt x="8303023" y="2099724"/>
                  <a:pt x="8301318" y="2277036"/>
                </a:cubicBezTo>
                <a:cubicBezTo>
                  <a:pt x="8090199" y="2307089"/>
                  <a:pt x="7941746" y="2259012"/>
                  <a:pt x="7692555" y="2277036"/>
                </a:cubicBezTo>
                <a:cubicBezTo>
                  <a:pt x="7443364" y="2295060"/>
                  <a:pt x="7265581" y="2252954"/>
                  <a:pt x="6917765" y="2277036"/>
                </a:cubicBezTo>
                <a:cubicBezTo>
                  <a:pt x="6569949" y="2301119"/>
                  <a:pt x="6577060" y="2257493"/>
                  <a:pt x="6475028" y="2277036"/>
                </a:cubicBezTo>
                <a:cubicBezTo>
                  <a:pt x="6372996" y="2296579"/>
                  <a:pt x="6128268" y="2285803"/>
                  <a:pt x="5866265" y="2277036"/>
                </a:cubicBezTo>
                <a:cubicBezTo>
                  <a:pt x="5604262" y="2268269"/>
                  <a:pt x="5522713" y="2257239"/>
                  <a:pt x="5257501" y="2277036"/>
                </a:cubicBezTo>
                <a:cubicBezTo>
                  <a:pt x="4992289" y="2296833"/>
                  <a:pt x="4940002" y="2292610"/>
                  <a:pt x="4814764" y="2277036"/>
                </a:cubicBezTo>
                <a:cubicBezTo>
                  <a:pt x="4689526" y="2261462"/>
                  <a:pt x="4419452" y="2302509"/>
                  <a:pt x="4039975" y="2277036"/>
                </a:cubicBezTo>
                <a:cubicBezTo>
                  <a:pt x="3660498" y="2251563"/>
                  <a:pt x="3595491" y="2276873"/>
                  <a:pt x="3431211" y="2277036"/>
                </a:cubicBezTo>
                <a:cubicBezTo>
                  <a:pt x="3266931" y="2277199"/>
                  <a:pt x="2762107" y="2271072"/>
                  <a:pt x="2573409" y="2277036"/>
                </a:cubicBezTo>
                <a:cubicBezTo>
                  <a:pt x="2384711" y="2283000"/>
                  <a:pt x="2097352" y="2268516"/>
                  <a:pt x="1798619" y="2277036"/>
                </a:cubicBezTo>
                <a:cubicBezTo>
                  <a:pt x="1499886" y="2285557"/>
                  <a:pt x="1526383" y="2266974"/>
                  <a:pt x="1355882" y="2277036"/>
                </a:cubicBezTo>
                <a:cubicBezTo>
                  <a:pt x="1185381" y="2287098"/>
                  <a:pt x="495888" y="2263411"/>
                  <a:pt x="0" y="2277036"/>
                </a:cubicBezTo>
                <a:cubicBezTo>
                  <a:pt x="27480" y="2039151"/>
                  <a:pt x="2433" y="1986845"/>
                  <a:pt x="0" y="1707777"/>
                </a:cubicBezTo>
                <a:cubicBezTo>
                  <a:pt x="-2433" y="1428709"/>
                  <a:pt x="-27654" y="1369732"/>
                  <a:pt x="0" y="1115748"/>
                </a:cubicBezTo>
                <a:cubicBezTo>
                  <a:pt x="27654" y="861764"/>
                  <a:pt x="-25013" y="797325"/>
                  <a:pt x="0" y="546489"/>
                </a:cubicBezTo>
                <a:cubicBezTo>
                  <a:pt x="25013" y="295653"/>
                  <a:pt x="-23147" y="132902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27968385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9225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4FDFDE-2198-F475-4E37-57966033B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47535FE-2D53-982C-DD2A-558C5A33CE88}"/>
              </a:ext>
            </a:extLst>
          </p:cNvPr>
          <p:cNvSpPr txBox="1"/>
          <p:nvPr/>
        </p:nvSpPr>
        <p:spPr>
          <a:xfrm>
            <a:off x="4924846" y="100394"/>
            <a:ext cx="2342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Kh MPS Temple" panose="02000500000000000000" pitchFamily="2" charset="0"/>
                <a:ea typeface="+mn-ea"/>
                <a:cs typeface="Kh MPS Temple" panose="02000500000000000000" pitchFamily="2" charset="0"/>
              </a:rPr>
              <a:t>គោលជំនឿពួកសាវក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uLnTx/>
              <a:uFillTx/>
              <a:latin typeface="Kh MPS Temple" panose="02000500000000000000" pitchFamily="2" charset="0"/>
              <a:ea typeface="+mn-ea"/>
              <a:cs typeface="Kh MPS Temple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B68A89-1883-5851-D21D-C512176C8F81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ថ្ងៃសៅរ៍ 5 មេសា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423AF5-C8AF-11A4-0D94-181BC73B4838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0A9002-E79F-49EF-E7F1-83272214FA1F}"/>
              </a:ext>
            </a:extLst>
          </p:cNvPr>
          <p:cNvSpPr txBox="1"/>
          <p:nvPr/>
        </p:nvSpPr>
        <p:spPr>
          <a:xfrm>
            <a:off x="655320" y="2586462"/>
            <a:ext cx="11368446" cy="1685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ខ្ញុំជឿព្រះវរបិតា ព្រះអង្គមានសព្វានុភាព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ព្រះអង្គជាព្រះអាទិករបង្កើតស្ថានសួគ៏ និងផែនដី ។ </a:t>
            </a:r>
          </a:p>
        </p:txBody>
      </p:sp>
    </p:spTree>
    <p:extLst>
      <p:ext uri="{BB962C8B-B14F-4D97-AF65-F5344CB8AC3E}">
        <p14:creationId xmlns:p14="http://schemas.microsoft.com/office/powerpoint/2010/main" val="356832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717FE9-965C-44D6-9954-43467583E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B6A811F-9990-0021-21D7-17D7C9789DA0}"/>
              </a:ext>
            </a:extLst>
          </p:cNvPr>
          <p:cNvSpPr txBox="1"/>
          <p:nvPr/>
        </p:nvSpPr>
        <p:spPr>
          <a:xfrm>
            <a:off x="3332262" y="2972274"/>
            <a:ext cx="55274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m-KH" sz="7200" dirty="0">
                <a:solidFill>
                  <a:srgbClr val="FFC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Khmer OS Niroth" panose="02000506000000020004" pitchFamily="2" charset="0"/>
                <a:ea typeface="Khmer-Pen​​Chantrea" panose="020B0706030804020204" pitchFamily="34" charset="0"/>
                <a:cs typeface="Khmer OS Niroth" panose="02000506000000020004" pitchFamily="2" charset="0"/>
              </a:rPr>
              <a:t>ចម្រៀងសរសើរ</a:t>
            </a:r>
            <a:endParaRPr lang="en-GB" sz="7200" dirty="0">
              <a:solidFill>
                <a:srgbClr val="FFC000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Khmer OS Niroth" panose="02000506000000020004" pitchFamily="2" charset="0"/>
              <a:ea typeface="Khmer-Pen​​Chantrea" panose="020B0706030804020204" pitchFamily="34" charset="0"/>
              <a:cs typeface="Khmer OS Niroth" panose="02000506000000020004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83A433-2228-5685-249F-1BC00138A52A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BF0D9E41-A79D-439E-B48A-1399D5B145B1}" type="datetime2">
              <a:rPr lang="km-KH" sz="1200" smtClean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pPr algn="r"/>
              <a:t>ថ្ងៃសៅរ៍ 5 មេសា 2025</a:t>
            </a:fld>
            <a:endParaRPr lang="en-GB" dirty="0">
              <a:solidFill>
                <a:schemeClr val="bg1"/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9E51EF-54B2-31F5-241A-577DF82FE443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dirty="0">
                <a:solidFill>
                  <a:schemeClr val="bg1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ព្រះវិហារ ស្មៀរណា</a:t>
            </a:r>
            <a:endParaRPr lang="en-GB" dirty="0">
              <a:solidFill>
                <a:schemeClr val="bg1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90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528695-128C-AC95-93B5-5FEE68021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6407DB4-7276-FE19-96EF-0A6DF4515826}"/>
              </a:ext>
            </a:extLst>
          </p:cNvPr>
          <p:cNvSpPr txBox="1"/>
          <p:nvPr/>
        </p:nvSpPr>
        <p:spPr>
          <a:xfrm>
            <a:off x="4924846" y="100394"/>
            <a:ext cx="2342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Kh MPS Temple" panose="02000500000000000000" pitchFamily="2" charset="0"/>
                <a:ea typeface="+mn-ea"/>
                <a:cs typeface="Kh MPS Temple" panose="02000500000000000000" pitchFamily="2" charset="0"/>
              </a:rPr>
              <a:t>គោលជំនឿពួកសាវក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uLnTx/>
              <a:uFillTx/>
              <a:latin typeface="Kh MPS Temple" panose="02000500000000000000" pitchFamily="2" charset="0"/>
              <a:ea typeface="+mn-ea"/>
              <a:cs typeface="Kh MPS Temple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EE170F-72BB-037F-659B-1BF198E453B0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ថ្ងៃសៅរ៍ 5 មេសា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C70F32-7953-974A-4F24-010B65528158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3C20E-BFB6-31A1-4E0F-6760A66EF8DB}"/>
              </a:ext>
            </a:extLst>
          </p:cNvPr>
          <p:cNvSpPr txBox="1"/>
          <p:nvPr/>
        </p:nvSpPr>
        <p:spPr>
          <a:xfrm>
            <a:off x="655320" y="2170964"/>
            <a:ext cx="11368446" cy="2516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ខ្ញុំជឿព្រះយេស៊ូវគ្រីស្ទ ជាព្រះរាជបុត្រាតែមួយរបស់ព្រះ ។​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ព្រះអង្គជាព្រះអម្ចាស់ជីវិត ព្រះអង្គបានចាប់បដិសន្ឋិនឹងក្រមុំ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ព្រហ្មចារី ដោយព្រះវិញ្ញាណបរិសុទ្ធ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 </a:t>
            </a: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ស្តេចមកសណ្ឋិតលើនាង ។</a:t>
            </a:r>
          </a:p>
        </p:txBody>
      </p:sp>
    </p:spTree>
    <p:extLst>
      <p:ext uri="{BB962C8B-B14F-4D97-AF65-F5344CB8AC3E}">
        <p14:creationId xmlns:p14="http://schemas.microsoft.com/office/powerpoint/2010/main" val="1241529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541488-AF1C-B6B6-BCB7-D98DD9ACB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7055CEC-BF61-9FDA-D2D4-9980824C8C33}"/>
              </a:ext>
            </a:extLst>
          </p:cNvPr>
          <p:cNvSpPr txBox="1"/>
          <p:nvPr/>
        </p:nvSpPr>
        <p:spPr>
          <a:xfrm>
            <a:off x="4924846" y="100394"/>
            <a:ext cx="2342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Kh MPS Temple" panose="02000500000000000000" pitchFamily="2" charset="0"/>
                <a:ea typeface="+mn-ea"/>
                <a:cs typeface="Kh MPS Temple" panose="02000500000000000000" pitchFamily="2" charset="0"/>
              </a:rPr>
              <a:t>គោលជំនឿពួកសាវក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uLnTx/>
              <a:uFillTx/>
              <a:latin typeface="Kh MPS Temple" panose="02000500000000000000" pitchFamily="2" charset="0"/>
              <a:ea typeface="+mn-ea"/>
              <a:cs typeface="Kh MPS Temple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728D87-807F-92C8-1834-D6EA5339C827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ថ្ងៃសៅរ៍ 5 មេសា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83930F-8C82-0430-3F49-B41A6824ADBA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B2C0AB-850E-61F6-73BA-C78F71EA7766}"/>
              </a:ext>
            </a:extLst>
          </p:cNvPr>
          <p:cNvSpPr txBox="1"/>
          <p:nvPr/>
        </p:nvSpPr>
        <p:spPr>
          <a:xfrm>
            <a:off x="655320" y="2170964"/>
            <a:ext cx="11368446" cy="2516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ព្រះអង្គរងទុក្ខវេទនា ជាប់នាឈើឆ្កាង ក្រោមអំណាចប៉ុនទាស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ពីឡាត់ ។ កាលបានសោយទិវង្គតហើយ ព្រះបរមសពបានទទួល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ទីបញ្ចុះ ទាំងស្តេចចុះទៅកាន់ស្ថានឃុំព្រលឹងមនុស្សស្លាប់ផង ។</a:t>
            </a:r>
          </a:p>
        </p:txBody>
      </p:sp>
    </p:spTree>
    <p:extLst>
      <p:ext uri="{BB962C8B-B14F-4D97-AF65-F5344CB8AC3E}">
        <p14:creationId xmlns:p14="http://schemas.microsoft.com/office/powerpoint/2010/main" val="40393678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8C8B54-56D6-A200-5B53-522E85096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822BE47-A7A8-0ECC-9A6A-F628804A2C9E}"/>
              </a:ext>
            </a:extLst>
          </p:cNvPr>
          <p:cNvSpPr txBox="1"/>
          <p:nvPr/>
        </p:nvSpPr>
        <p:spPr>
          <a:xfrm>
            <a:off x="4924846" y="100394"/>
            <a:ext cx="2342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Kh MPS Temple" panose="02000500000000000000" pitchFamily="2" charset="0"/>
                <a:ea typeface="+mn-ea"/>
                <a:cs typeface="Kh MPS Temple" panose="02000500000000000000" pitchFamily="2" charset="0"/>
              </a:rPr>
              <a:t>គោលជំនឿពួកសាវក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uLnTx/>
              <a:uFillTx/>
              <a:latin typeface="Kh MPS Temple" panose="02000500000000000000" pitchFamily="2" charset="0"/>
              <a:ea typeface="+mn-ea"/>
              <a:cs typeface="Kh MPS Temple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B147D6-DEAF-6FB0-8153-FDA91432EE08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ថ្ងៃសៅរ៍ 5 មេសា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68F3BD-9739-8842-1567-985215F408C9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A43C64-A58C-B430-3ACD-BBD8D37700DE}"/>
              </a:ext>
            </a:extLst>
          </p:cNvPr>
          <p:cNvSpPr txBox="1"/>
          <p:nvPr/>
        </p:nvSpPr>
        <p:spPr>
          <a:xfrm>
            <a:off x="655320" y="2170964"/>
            <a:ext cx="11368446" cy="2516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លុះថ្ងៃទីបី ព្រះអង្គមានព្រះជន្មរស់ឡើងវិញ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ព្រះអង្គហោះទៅសោយសម្បត្តិសួគ៏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ស្ថិតនៅខាងស្តាំព្រះវរបិតា ។</a:t>
            </a:r>
          </a:p>
        </p:txBody>
      </p:sp>
    </p:spTree>
    <p:extLst>
      <p:ext uri="{BB962C8B-B14F-4D97-AF65-F5344CB8AC3E}">
        <p14:creationId xmlns:p14="http://schemas.microsoft.com/office/powerpoint/2010/main" val="5146971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B85DF0-36CF-1901-9497-554C280CA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E51FF15-48BA-3CFE-21FF-046D50407580}"/>
              </a:ext>
            </a:extLst>
          </p:cNvPr>
          <p:cNvSpPr txBox="1"/>
          <p:nvPr/>
        </p:nvSpPr>
        <p:spPr>
          <a:xfrm>
            <a:off x="4924846" y="100394"/>
            <a:ext cx="2342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Kh MPS Temple" panose="02000500000000000000" pitchFamily="2" charset="0"/>
                <a:ea typeface="+mn-ea"/>
                <a:cs typeface="Kh MPS Temple" panose="02000500000000000000" pitchFamily="2" charset="0"/>
              </a:rPr>
              <a:t>គោលជំនឿពួកសាវក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uLnTx/>
              <a:uFillTx/>
              <a:latin typeface="Kh MPS Temple" panose="02000500000000000000" pitchFamily="2" charset="0"/>
              <a:ea typeface="+mn-ea"/>
              <a:cs typeface="Kh MPS Temple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3EBC51-8024-0F20-3E5F-97FBB4611FD7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ថ្ងៃសៅរ៍ 5 មេសា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E5528B-7EC4-9BCE-6682-50369CCC191A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FDAB9F-4F0F-F8AF-50AB-A6F9017252FE}"/>
              </a:ext>
            </a:extLst>
          </p:cNvPr>
          <p:cNvSpPr txBox="1"/>
          <p:nvPr/>
        </p:nvSpPr>
        <p:spPr>
          <a:xfrm>
            <a:off x="655320" y="2170964"/>
            <a:ext cx="11368446" cy="2516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ព្រះអង្គនឹងទ្រង់ស្តេចមកពីស្ថានសួគ៏វិញ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ដើម្បីជំនុំជម្រះមនុស្សលោក ទោះទាំងមនុស្សរស់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មនុស្សស្លាប់ ក៏ព្រះអង្គជំនុំជម្រះទាំងអស់ ។</a:t>
            </a:r>
          </a:p>
        </p:txBody>
      </p:sp>
    </p:spTree>
    <p:extLst>
      <p:ext uri="{BB962C8B-B14F-4D97-AF65-F5344CB8AC3E}">
        <p14:creationId xmlns:p14="http://schemas.microsoft.com/office/powerpoint/2010/main" val="4094268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C4697F-67E5-99E8-DAB9-3DFE2DAC4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DF1AAE8-D86A-4723-232C-ED1E029AB1FE}"/>
              </a:ext>
            </a:extLst>
          </p:cNvPr>
          <p:cNvSpPr txBox="1"/>
          <p:nvPr/>
        </p:nvSpPr>
        <p:spPr>
          <a:xfrm>
            <a:off x="4924846" y="100394"/>
            <a:ext cx="2342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Kh MPS Temple" panose="02000500000000000000" pitchFamily="2" charset="0"/>
                <a:ea typeface="+mn-ea"/>
                <a:cs typeface="Kh MPS Temple" panose="02000500000000000000" pitchFamily="2" charset="0"/>
              </a:rPr>
              <a:t>គោលជំនឿពួកសាវក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uLnTx/>
              <a:uFillTx/>
              <a:latin typeface="Kh MPS Temple" panose="02000500000000000000" pitchFamily="2" charset="0"/>
              <a:ea typeface="+mn-ea"/>
              <a:cs typeface="Kh MPS Temple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2DF648-3D55-5C9F-F28F-DDCA2F7DD6A3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ថ្ងៃសៅរ៍ 5 មេសា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C4EBCF-3013-3057-DA70-6F43556E01CA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63BF87-0FEC-0DDC-D5AC-84A79444BA01}"/>
              </a:ext>
            </a:extLst>
          </p:cNvPr>
          <p:cNvSpPr txBox="1"/>
          <p:nvPr/>
        </p:nvSpPr>
        <p:spPr>
          <a:xfrm>
            <a:off x="655320" y="2170964"/>
            <a:ext cx="11368446" cy="2516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ខ្ញុំជឿព្រះវិញ្ញាណបរិសុទ្ធ ហើយទុកចិត្តនឹងក្រុមគ្រីស្ទបរិស័ទ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សកលលោក ខ្ញុំជឿថា ក្រុមជំនុំបរិសុទ្ធមានការទាក់ទងគ្នា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ហើយថា ព្រះអង្គប្រោសអភ័យទោសបាបឱ្យផង ។</a:t>
            </a:r>
          </a:p>
        </p:txBody>
      </p:sp>
    </p:spTree>
    <p:extLst>
      <p:ext uri="{BB962C8B-B14F-4D97-AF65-F5344CB8AC3E}">
        <p14:creationId xmlns:p14="http://schemas.microsoft.com/office/powerpoint/2010/main" val="2730739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92796"/>
            <a:ext cx="12192000" cy="1472408"/>
          </a:xfrm>
        </p:spPr>
        <p:txBody>
          <a:bodyPr>
            <a:normAutofit/>
          </a:bodyPr>
          <a:lstStyle/>
          <a:p>
            <a:r>
              <a:rPr lang="km-KH" dirty="0">
                <a:solidFill>
                  <a:srgbClr val="FFC000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នៅគ្រាក្រោយបង្អស់</a:t>
            </a:r>
            <a:endParaRPr lang="en-US" dirty="0">
              <a:solidFill>
                <a:srgbClr val="FFC000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644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497976"/>
            <a:ext cx="12192000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នៅគ្រាក្រោយបង្អស់ យើងនឹងចាក់ប្រទាន </a:t>
            </a:r>
            <a:br>
              <a:rPr kumimoji="0" lang="km-KH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</a:br>
            <a:r>
              <a:rPr kumimoji="0" lang="km-KH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នូវព្រះវិញ្ញាណ ដ៏វិសុទ្ធដល់ មនុស្ស គ្រប់ទាំងអស់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968F81BA-D120-487F-86D3-F8C7B941BF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499371"/>
            <a:ext cx="27432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2BFC65-DA16-48C2-8A07-8A08C95D7600}" type="datetime2">
              <a:rPr kumimoji="0" lang="km-KH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ថ្ងៃសៅរ៍ 5 មេសា 2025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97A226A-BFCD-46DB-B224-45E1E4AE9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0"/>
            <a:ext cx="41148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សូមថ្វាយសិរីល្អដល់ព្រះ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550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9C84C-3AFA-426F-A1C6-0C29222FE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76081E-6275-1248-782B-F79CC25B3958}"/>
              </a:ext>
            </a:extLst>
          </p:cNvPr>
          <p:cNvSpPr/>
          <p:nvPr/>
        </p:nvSpPr>
        <p:spPr>
          <a:xfrm>
            <a:off x="0" y="1577894"/>
            <a:ext cx="12192000" cy="3708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ពេលនោះកូនក្មេងតូចៗ នឹង ចេះទាយ</a:t>
            </a:r>
          </a:p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មនុស្សពេញវ័យ នឹងឃើញការជាក់ស្តែង</a:t>
            </a:r>
            <a:br>
              <a:rPr kumimoji="0" lang="km-KH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</a:br>
            <a:r>
              <a:rPr kumimoji="0" lang="km-KH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ឯមនុស្សចាស់នឹងយល់សុបិន្ត </a:t>
            </a:r>
            <a:br>
              <a:rPr kumimoji="0" lang="km-KH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</a:br>
            <a:r>
              <a:rPr kumimoji="0" lang="km-KH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ពេលដែលព្រះវិញ្ញាណយាងមក </a:t>
            </a:r>
            <a:r>
              <a:rPr kumimoji="0" lang="km-KH" sz="4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(២ដង)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58B5826B-AB95-6C7B-EE97-AE41BF0635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499371"/>
            <a:ext cx="27432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2BFC65-DA16-48C2-8A07-8A08C95D7600}" type="datetime2">
              <a:rPr kumimoji="0" lang="km-KH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ថ្ងៃសៅរ៍ 5 មេសា 2025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1136FC3-5466-940C-5B94-CF354EEA8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0"/>
            <a:ext cx="41148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សូមថ្វាយសិរីល្អដល់ព្រះ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22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A22C2F-0A4D-D2AF-BAC8-125469BCCC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FCE1AE-29DE-0A3C-9997-21E4973730A7}"/>
              </a:ext>
            </a:extLst>
          </p:cNvPr>
          <p:cNvSpPr/>
          <p:nvPr/>
        </p:nvSpPr>
        <p:spPr>
          <a:xfrm>
            <a:off x="0" y="2036311"/>
            <a:ext cx="12192000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ឱព្រះ វិញ្ញាណ សូម យាងចុះមក</a:t>
            </a:r>
            <a:br>
              <a:rPr kumimoji="0" lang="km-KH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</a:br>
            <a:r>
              <a:rPr kumimoji="0" lang="km-KH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ឱព្រះ វិញ្ញាណ សូមយាងចុះមក</a:t>
            </a:r>
            <a:br>
              <a:rPr kumimoji="0" lang="km-KH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</a:br>
            <a:r>
              <a:rPr kumimoji="0" lang="km-KH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គង់លើ យើងផង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9041DD90-B04D-1841-920C-C5EBF1F6AA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499371"/>
            <a:ext cx="27432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2BFC65-DA16-48C2-8A07-8A08C95D7600}" type="datetime2">
              <a:rPr kumimoji="0" lang="km-KH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ថ្ងៃសៅរ៍ 5 មេសា 2025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2D31AF1-94D7-9FDB-643B-426FA7BB1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0"/>
            <a:ext cx="41148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សូមថ្វាយសិរីល្អដល់ព្រះ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21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92796"/>
            <a:ext cx="12192000" cy="1472408"/>
          </a:xfrm>
        </p:spPr>
        <p:txBody>
          <a:bodyPr>
            <a:normAutofit/>
          </a:bodyPr>
          <a:lstStyle/>
          <a:p>
            <a:r>
              <a:rPr lang="km-KH" dirty="0">
                <a:solidFill>
                  <a:srgbClr val="FFC000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ថ្ងៃនោះ</a:t>
            </a:r>
            <a:endParaRPr lang="en-US" dirty="0">
              <a:solidFill>
                <a:srgbClr val="FFC000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531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968F81BA-D120-487F-86D3-F8C7B941BF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499371"/>
            <a:ext cx="27432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2BFC65-DA16-48C2-8A07-8A08C95D7600}" type="datetime2">
              <a:rPr kumimoji="0" lang="km-KH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ថ្ងៃសៅរ៍ 5 មេសា 2025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97A226A-BFCD-46DB-B224-45E1E4AE9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0"/>
            <a:ext cx="41148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សូមថ្វាយសិរីល្អដល់ព្រះ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77F57A-DE0E-5648-D08F-E783E521737B}"/>
              </a:ext>
            </a:extLst>
          </p:cNvPr>
          <p:cNvSpPr txBox="1">
            <a:spLocks/>
          </p:cNvSpPr>
          <p:nvPr/>
        </p:nvSpPr>
        <p:spPr>
          <a:xfrm>
            <a:off x="0" y="324465"/>
            <a:ext cx="12192000" cy="6209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j-ea"/>
                <a:cs typeface="Krasar" panose="00000500000000000000" pitchFamily="2" charset="0"/>
              </a:rPr>
              <a:t>ព្រលឹងប្រជាជាតិរបស់ខ្ញុំ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j-ea"/>
                <a:cs typeface="Krasar" panose="00000500000000000000" pitchFamily="2" charset="0"/>
              </a:rPr>
              <a:t>ដែលកំពុងឈរ ស្លាប់ក្នុងភាពអន្ធការ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j-ea"/>
                <a:cs typeface="Krasar" panose="00000500000000000000" pitchFamily="2" charset="0"/>
              </a:rPr>
              <a:t>ស្ថិតក្នុងក្តី អស់សង្ឃឹម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j-ea"/>
                <a:cs typeface="Krasar" panose="00000500000000000000" pitchFamily="2" charset="0"/>
              </a:rPr>
              <a:t>ស្រែកទ្រហ៊ោយំ ជ្រួលច្រាល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j-ea"/>
                <a:cs typeface="Krasar" panose="00000500000000000000" pitchFamily="2" charset="0"/>
              </a:rPr>
              <a:t>ចិត្តទាំងអំបាល ក្លាយជាទុក្ខសោក</a:t>
            </a:r>
          </a:p>
        </p:txBody>
      </p:sp>
    </p:spTree>
    <p:extLst>
      <p:ext uri="{BB962C8B-B14F-4D97-AF65-F5344CB8AC3E}">
        <p14:creationId xmlns:p14="http://schemas.microsoft.com/office/powerpoint/2010/main" val="2322248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155272_TF33787325_Win32" id="{18E51A7A-D2DD-4495-B3CF-B9DB9C732969}" vid="{DF3EC65D-24E2-4A8D-8910-17317F6137F4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17615</TotalTime>
  <Words>1093</Words>
  <Application>Microsoft Office PowerPoint</Application>
  <PresentationFormat>Widescreen</PresentationFormat>
  <Paragraphs>192</Paragraphs>
  <Slides>34</Slides>
  <Notes>33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AKbalthom Moul 2</vt:lpstr>
      <vt:lpstr>Arial</vt:lpstr>
      <vt:lpstr>Calibri</vt:lpstr>
      <vt:lpstr>Calibri Light</vt:lpstr>
      <vt:lpstr>Kh MPS Temple</vt:lpstr>
      <vt:lpstr>Khmer OS Niroth</vt:lpstr>
      <vt:lpstr>Krasar</vt:lpstr>
      <vt:lpstr>Office Theme</vt:lpstr>
      <vt:lpstr>1_Office Theme</vt:lpstr>
      <vt:lpstr>PowerPoint Presentation</vt:lpstr>
      <vt:lpstr>PowerPoint Presentation</vt:lpstr>
      <vt:lpstr>PowerPoint Presentation</vt:lpstr>
      <vt:lpstr>នៅគ្រាក្រោយបង្អស់</vt:lpstr>
      <vt:lpstr>PowerPoint Presentation</vt:lpstr>
      <vt:lpstr>PowerPoint Presentation</vt:lpstr>
      <vt:lpstr>PowerPoint Presentation</vt:lpstr>
      <vt:lpstr>ថ្ងៃនោះ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១ អ្នក​ណា​ដែល​ចូល​ចិត្ត​ចំពោះ​សេចក្តី​ប្រៀនប្រដៅ នោះ​ក៏​ស្រឡាញ់​ដំរិះ តែ​អ្នក​ណា​ដែល​ស្អប់​ដល់​សេចក្តី​បន្ទោស នោះ​ជា​មនុស្ស​កំរោល​វិញ។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 Phearak</dc:creator>
  <cp:lastModifiedBy>Pho Phearak</cp:lastModifiedBy>
  <cp:revision>642</cp:revision>
  <dcterms:created xsi:type="dcterms:W3CDTF">2024-02-10T11:39:12Z</dcterms:created>
  <dcterms:modified xsi:type="dcterms:W3CDTF">2025-04-05T08:32:32Z</dcterms:modified>
</cp:coreProperties>
</file>