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51"/>
  </p:notesMasterIdLst>
  <p:handoutMasterIdLst>
    <p:handoutMasterId r:id="rId52"/>
  </p:handoutMasterIdLst>
  <p:sldIdLst>
    <p:sldId id="257" r:id="rId3"/>
    <p:sldId id="648" r:id="rId4"/>
    <p:sldId id="545" r:id="rId5"/>
    <p:sldId id="663" r:id="rId6"/>
    <p:sldId id="664" r:id="rId7"/>
    <p:sldId id="665" r:id="rId8"/>
    <p:sldId id="666" r:id="rId9"/>
    <p:sldId id="256" r:id="rId10"/>
    <p:sldId id="649" r:id="rId11"/>
    <p:sldId id="650" r:id="rId12"/>
    <p:sldId id="651" r:id="rId13"/>
    <p:sldId id="266" r:id="rId14"/>
    <p:sldId id="273" r:id="rId15"/>
    <p:sldId id="631" r:id="rId16"/>
    <p:sldId id="667" r:id="rId17"/>
    <p:sldId id="668" r:id="rId18"/>
    <p:sldId id="669" r:id="rId19"/>
    <p:sldId id="670" r:id="rId20"/>
    <p:sldId id="671" r:id="rId21"/>
    <p:sldId id="672" r:id="rId22"/>
    <p:sldId id="673" r:id="rId23"/>
    <p:sldId id="674" r:id="rId24"/>
    <p:sldId id="675" r:id="rId25"/>
    <p:sldId id="677" r:id="rId26"/>
    <p:sldId id="676" r:id="rId27"/>
    <p:sldId id="678" r:id="rId28"/>
    <p:sldId id="679" r:id="rId29"/>
    <p:sldId id="680" r:id="rId30"/>
    <p:sldId id="681" r:id="rId31"/>
    <p:sldId id="682" r:id="rId32"/>
    <p:sldId id="683" r:id="rId33"/>
    <p:sldId id="275" r:id="rId34"/>
    <p:sldId id="277" r:id="rId35"/>
    <p:sldId id="278" r:id="rId36"/>
    <p:sldId id="283" r:id="rId37"/>
    <p:sldId id="314" r:id="rId38"/>
    <p:sldId id="315" r:id="rId39"/>
    <p:sldId id="285" r:id="rId40"/>
    <p:sldId id="284" r:id="rId41"/>
    <p:sldId id="276" r:id="rId42"/>
    <p:sldId id="258" r:id="rId43"/>
    <p:sldId id="259" r:id="rId44"/>
    <p:sldId id="260" r:id="rId45"/>
    <p:sldId id="261" r:id="rId46"/>
    <p:sldId id="262" r:id="rId47"/>
    <p:sldId id="263" r:id="rId48"/>
    <p:sldId id="264" r:id="rId49"/>
    <p:sldId id="265" r:id="rId5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5" autoAdjust="0"/>
    <p:restoredTop sz="93811" autoAdjust="0"/>
  </p:normalViewPr>
  <p:slideViewPr>
    <p:cSldViewPr snapToGrid="0">
      <p:cViewPr>
        <p:scale>
          <a:sx n="66" d="100"/>
          <a:sy n="66" d="100"/>
        </p:scale>
        <p:origin x="1968" y="10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63DFC-F19B-2C6F-8586-3E5D6752C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D528E-1EE8-6327-DE16-C03F76C83A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D946A-12F9-63CA-0708-CEC9050EE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D5BA2-5462-D463-7575-8E146DEFA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60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C45D3-CB08-F14D-934C-51A20D464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D86DD-2EEA-8AE1-7614-E486428B9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FBD83F-A780-C00F-92CF-45CE65B57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ADF1F-E0EE-A08D-948B-82424F7AA5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15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B946A-8080-6DD5-7804-42546FB5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E4792-2A57-7704-EDDD-9DE461B52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9BBE62-D658-3E9A-2AB2-421CE7087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52642-BD4B-6E1E-ADDF-E48B99F15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327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4AB0-90C4-97EC-D761-00F3E47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D568F-2209-BBBC-0486-FC9C1FCE7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064E2-3303-E9B6-3A58-D46300F4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DF728-14EF-9327-75BF-54CAC1D4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7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2233-A327-DD94-AA9B-70476339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020DF-C95C-8986-5340-A2888E504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ED360-84E9-5399-1C88-F13A1FF6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32A5-D4C8-3980-733C-3134427D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5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3D52C-FE61-B1B4-C702-D3A264B2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7957B-0CCE-0EB0-A16A-6137D6493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51EED9-962D-A21E-7A88-F1C279900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45B1-A3A7-5264-AD72-C217B9346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71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51C94-1ACB-E015-3E1C-E6EECB75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092AA-7804-DF65-6CC2-DDB1155B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74BE1-127B-F56C-FC6A-6FBD7238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183E-F470-DB93-E406-46026698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6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1ABB8-39F5-70AD-CCA1-C55758BC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FC7A1-0730-76A5-69F7-2DE5A727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1F825-7096-FF88-0574-5D221CD3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C8EC1-0ED2-5D22-C6EC-6A1DE4B6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7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D7A4-F055-5A97-4DBD-96148E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8A976-08A5-2516-DB4C-E50AA95B9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1565C-EDE7-B382-4D7B-6F67E76B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F26C2-6926-1CF2-92AE-531F49E3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7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FAC6-26A0-26A6-84E6-72154B0D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7320D-AF27-8D93-4621-A4451FAC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31299-43EC-4003-D70B-3BFF7436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48CA-FB16-ADFD-90AE-737234A4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A6EC-F202-E0C1-1270-425D818C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EE85B-6196-A0F3-1BDA-0CC73DAA0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358B6-71B7-B4BA-5A79-3B61F8C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64DCC-D17D-117C-4A63-A025D6F6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EE8D-039A-28B3-33B1-4B67688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95-B5F7-ABA2-E587-DEEA211CB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3293B6-7794-57AE-82CF-B9B57038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32B64-2F3D-C66C-CC97-D56CF2B24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9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95EE-A5D1-0D56-D4E8-E10CA3E8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D21C5-9C2C-3517-7E7A-C7BC7FCF2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69BE1-33FB-917C-00B9-9E2E3A4C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DD41-299D-AD31-DDEF-85BAA4343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99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6BE7-1A30-E41D-D9DB-78A3D5FB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F37D6-B9FD-2BB8-56F0-D0C5D3F40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60033-1DF9-044A-E3E8-E811731E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9EE4-6B2F-BBF8-DF5D-16CA959C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03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3C97-FFDA-14CD-E203-676DAB0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C729F-83C6-58A1-A2E9-F10B9B08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B6248-477C-F24C-3B20-63D12AEE7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F9C0B-FDA8-BB18-67A2-0B7006D82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5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866E-F455-B719-2312-BA6754A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A6E3C-0EF5-738D-AF97-CDD9E10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2DAA5-5E7D-B3A7-AD2A-D06F9C80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E1D83-9F92-EA0C-5F69-25E924D23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6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455D-0298-AE63-598D-A071AAD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48CA2-F15B-7C4E-E65A-84E79C2AE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AB4F3-F2D8-0454-A6CC-E5DEDC263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3EAF3-E629-EE0F-BB9D-6796869A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0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C7C03-B484-8AA0-F89C-87BC555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96518-4977-89CA-AEBB-1E821EB8D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F02D6-B89A-80B9-EB84-B50CF380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B01-6F2E-7FAE-D140-26FCDCFB1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9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C856-7734-A816-3318-7671234E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E3648-EDE1-FCC1-DD8F-2FDEA89F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F8E4E-677C-8CC2-5AFA-6244797E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EB4F-C5EF-A6D0-31A0-605F9DB7A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40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42CE-E40B-78D2-E1CB-F529EFCA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3F738-C8C3-C168-72FE-8F310A81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ED629-4FA6-2C51-D5DA-D0D3CDE66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DA60-CD6C-F4AA-C325-A2C0A104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37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4885-F4B9-2BB6-E14C-21514E4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93B22-BE13-7899-3A96-E368AA78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828085-6792-3DE2-75A5-E7E4EB95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C85EF-C20A-B995-5E46-4A9FBF746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5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169DA-DDC1-3CF2-1EEE-57217E6A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B8825-CADB-1E2E-A694-3180DB8A0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C84CD-D757-0439-3B7E-EB6BC37DC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7452B-10AB-2447-3043-298EC9DD6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99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7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9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1C422-D77C-1F7F-D9BE-C8AE82BF1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75934F-EF49-052C-B9FD-F5A594740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7EBA0-B78A-6C2A-F7F7-8798642FF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903E1-B1C4-0E5D-7FC1-88EE9774C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4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D61BD-8A6C-B74E-0239-0EBBB6E3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D6902-A3A0-B66D-3275-0F56836DC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5055F-7B69-EF67-6981-29D9ED4D9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09942-7080-A64F-E1D2-9C98CCAA2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8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4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2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3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4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4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0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15/02/2025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ថ្ងៃសៅរ៍ 15 កុម្ភៈ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25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2303135" y="2972274"/>
            <a:ext cx="7585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កម្មវិធីថ្វាយបង្គំយុវជន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15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A0907-7CC5-06F1-A7FD-7564EE903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35A450-E4F1-3003-BF61-9E0163398F7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ខ្ញុំបានសម្រេចចិត្ត ស្តាប់តែព្រះសូរសៀងពិត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ទីកន្លែងណាទ្រង់នាំ ខ្ញុំនឹងទៅ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5546C61A-0B6E-67BC-1870-1F1A595E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9A9B7CF-F122-452A-A59D-9292E546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9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43BC-C823-D034-2392-610AD8379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476E37-74D5-03A0-D3F4-E98714BE0607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ទោះនៅទីកន្លែងស្មៅខៀវខ្ចី ឬក្បែរទឹកហូរគ្រឿនៗ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គង្វាលនៃដួងចិត្តខ្ញុំ នៅជិតបង្កើយ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0CA1037A-4193-5FEC-966A-6D680ED3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63BDCB-5DE1-8C30-445F-75722EF6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6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FF447-DF45-E1E1-74E4-AA3C34F9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C99B7F-0F03-B349-21C2-74DAF7953BBC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ទោះបីមានឧបសគ្គធំរារាំង ឬដើរក្នុងច្រកក្តីស្លាប់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គង្វាលនៃដួងចិត្តខ្ញុំ ជាអ្នកដឹកនាំ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F6AFEEE-C975-11E1-7CAC-C402D054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E0437D-940D-7842-F0ED-4BB71E7A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7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D822B-55BD-DF19-AB2B-EEA52EBE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000187" y="14343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4425578" y="5630074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400" dirty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លោកគ្រូ៖ គួន ចាន់ធូ</a:t>
            </a:r>
            <a:endParaRPr lang="en-GB" sz="2400" dirty="0">
              <a:solidFill>
                <a:schemeClr val="accent4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6600" dirty="0">
                <a:solidFill>
                  <a:srgbClr val="FFC000"/>
                </a:solidFill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អធិប្បាយព្រះបន្ទូល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71255" y="4363999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១ ពង្សាវតារក្សត្រ ១៩</a:t>
            </a:r>
            <a:r>
              <a:rPr lang="en-US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:</a:t>
            </a:r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១</a:t>
            </a:r>
            <a:r>
              <a:rPr lang="en-US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-</a:t>
            </a:r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១៨</a:t>
            </a:r>
            <a:endParaRPr lang="en-US" sz="2800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អ័ហាប់​ទ្រង់​ប្រាប់​ដល់​យេសិបិល ពី​គ្រប់​ទាំង​ការ ដែល​អេលីយ៉ា​បាន​ធ្វើ ហើយ​ពី​ការ​ដែល​លោក​បាន​សំឡាប់​ហោរា​ទាំង​ប៉ុន្មាន​ដោយ​ដាវ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4EF6-F1F8-36FD-A35D-D84CBB74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F873-48C3-47E1-6CC5-24C50041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២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ដូច្នេះ យេសិបិល ព្រះនាង​ចាត់​គេ​ឲ្យ​នាំ​ពាក្យ​ទៅ​ប្រាប់​អេលីយ៉ា​ថា ដល់​ស្អែក​នេះ ពេល​ថ្មើរ​នេះ បើ​យើង​មិន​បាន​ធ្វើ​ឲ្យ​ជីវិត​ឯង​បាន​ដូច​ជា​ជីវិត​នៃ​អ្នក​ទាំង​នោះ​ទេ នោះ​សូម​ឲ្យ​អស់​ទាំង​ព្រះ​ធ្វើ​ដល់​យើង​ដូច្នោះ​វិញ ហើយ​លើស​ទៅ​ទៀត​ផង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7317E-6B86-04BF-2F2C-8973ED8F5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4CBE-6F3B-9DF0-BE1A-AFD1BC27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៣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កាល​លោក​បាន​ជ្រាប​ដូច្នោះ​ហើយ នោះ​ក៏​ក្រោក​ឡើង​រត់​ទៅ​ឲ្យ​រួច​ជីវិត បាន​ដល់​ទៅ​បៀរ-សេបា ជា​ស្រុក​របស់​ពួក​យូដា លោក​ក៏​ទុក​អ្នក​បំរើ​នៅ​ទី​នោះ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C458-AB2C-7AB7-468D-CE44F3996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24C2-E8CB-8A08-FDF0-83CAD032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៤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តែ​ខ្លួន​លោក​ដើរ​ពេញ​១​ថ្ងៃ ចូល​ក្នុង​ទី​រហោស្ថាន ទៅ​អង្គុយ​នៅ​ក្រោម​ដើម​ដង្កោ រួច​ទូល​សូម​ឲ្យ​ខ្លួន​ស្លាប់​ទៅ ដោយ​ពាក្យ​ថា ល្មម​ហើយ ឱ​ព្រះយេហូវ៉ា​អើយ សូម​យក​ព្រលឹង​ទូលបង្គំ​ទៅ​ឥឡូវ​ចុះ ដ្បិត​ទូលបង្គំ​មិន​វិសេស​ជាង​ពួក​ឰយុកោ​ទូលបង្គំ​ទេ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27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4A349-CAF5-D8E8-967A-E99EB0C5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472D-5967-4E70-9547-9447F8AF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៥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លោក​ក៏​ប្រះ​ខ្លួន​ដេក​លក់ នៅ​ក្រោម​ដើម​ដង្កោ​នោះ​ទៅ នោះ​មាន​ទេវតា​មក​ដាស់​លោក​ប្រាប់​ថា ចូរ​ក្រោក​ឡើង​បរិភោគ​សិន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AFAB7-0052-E198-EBE4-A35276EF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8B81-C175-7406-96AC-8586CA8E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៦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លោក​ក្រឡេក​មើល​ទៅ​ឃើញ​នៅ​ក្បាល​ដំណេក មាន​នំ​ដុត​ឆ្អិន​ទៅ​លើ​ធ្យូង​ភ្លើង ហើយ​មាន​ទឹក​១​ក្អម​ផង នោះ​លោក​ក៏​បរិភោគ​នំ និង​ទឹក​នោះ រួច​ដេក​ទៅ​វិញ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2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6FFFF-645C-1DA0-57C3-93D2EBD6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991DCA-E5BD-33FC-6845-617E15551D91}"/>
              </a:ext>
            </a:extLst>
          </p:cNvPr>
          <p:cNvSpPr txBox="1"/>
          <p:nvPr/>
        </p:nvSpPr>
        <p:spPr>
          <a:xfrm>
            <a:off x="2742358" y="2972274"/>
            <a:ext cx="6707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អធិស្ថានបើកកម្មវិធី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A1F4-0B43-3661-0AB3-6D7FB15CC38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15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36C52-ED19-65C4-5B66-242DF92DFE5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B4881-E754-C237-CA65-985DD88C9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921E-28D0-452A-B0E0-32B1293C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៧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ទេវតា​នៃ​ព្រះយេហូវ៉ា​ក៏​មក​ដាស់​ម្តង​ទៀត​ប្រាប់​ថា ចូរ​ក្រោក​ឡើង​បរិភោគ​ទៅ ដ្បិត​ផ្លូវ​ដែល​ត្រូវ​ដើរ នោះ​ហួស​កំឡាំង​ឯង​ណាស់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847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514CA-6506-F6D3-E932-4F74ACC1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90C8-D142-FF5B-A583-FF859256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៨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លោក​ក៏​ក្រោក​ឡើង​បរិភោគ​ទៅ ហើយ​ដោយសារ​កំឡាំង ដែល​បាន​ពី​អាហារ​នោះ លោក​ក៏​ដើរ​ទៅ​អស់​៤០​ថ្ងៃ​៤០​យប់ បាន​ដល់​ទៅ​ភ្នំ​ហោរែប ជា​ភ្នំ​នៃ​ព្រះ។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7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255C-120C-FADE-3237-A5F96B58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EE82-7BFE-E298-0FFA-2366894C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៩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កាល​លោក​បាន​ទៅ​ដល់​ហើយ នោះ​ក៏​ចូល​ទៅ​អាស្រ័យ​ក្នុង​រអាង​១​នៅ​ទី​នោះ គ្រា​នោះ ឮ​ព្រះបន្ទូល​នៃ​ព្រះយេហូវ៉ា​មក​សួរ​ថា អេលីយ៉ា​អើយ តើ​ធ្វើ​អី​នៅ​ទី​នេះ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5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8ABF8-6938-CD7F-4DEE-3F625360B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70BB-2657-0655-DC21-ADB12B1F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១០</a:t>
            </a: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លោក​ទូល​ថា ទូលបង្គំ​បាន​មាន​ចិត្ត​ឈឺឆ្អាល​នឹង​ព្រះយេហូវ៉ា ជា​ព្រះ​នៃ​ពួក​ពល​បរិវារ​ជា​ខ្លាំង ដ្បិត​ពួក​កូន​ចៅ​អ៊ីស្រាអែល​គេ​បាន​បោះបង់​ចោល​សេចក្តី​សញ្ញា​ទ្រង់ គេ​បាន​រំលំ​អស់​ទាំង​អាសនា​របស់​ទ្រង់ ហើយ​បាន​សំឡាប់​ពួក​ហោរា​ទ្រង់​ដោយ​ដាវ​ផង នៅ​សល់​តែ​ទូលបង្គំ​ម្នាក់​ឯង​ប៉ុណ្ណោះ ហើយ​គេ​រក​ជីវិត​ទូលបង្គំ​ថែម​ទៀត</a:t>
            </a:r>
            <a:endParaRPr lang="en-US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10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07552-8C34-D7F2-ED16-E80B4DBA6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653E-FF0F-7FFE-2FD6-64DA8A99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0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១១</a:t>
            </a:r>
            <a:r>
              <a:rPr lang="km-KH" sz="40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ទ្រង់​មាន​ព្រះបន្ទូល​ទៅ​ថា ចូរ​ឯង​ចេញ​ទៅ​ឈរ​លើ​ភ្នំ​នៅ​ចំពោះ​ព្រះយេហូវ៉ា​ចុះ នោះ​មើល ព្រះយេហូវ៉ា​ទ្រង់​យាង​ទៅ​តាម​ទី​នោះ ហើយ​កើត​មាន​ខ្យល់​ព្យុះ​គំហុក​ជា​ខ្លាំង បក់​មក​ប៉ះ​បំបាក់​ភ្នំ​បំបែក​ថ្ម​ខ្ទេចខ្ទី​នៅ​ចំពោះ​ព្រះយេហូវ៉ា តែ​ព្រះយេហូវ៉ា​ទ្រង់​មិន​មែន​គង់​នៅ​ក្នុង​ខ្យល់​នោះ​ទេ ក្រោយ​ខ្យល់​នោះ​មក ក៏​មាន​កក្រើក​ដី តែ​ព្រះយេហូវ៉ា​ទ្រង់​មិន​មែន​គង់​នៅ​ក្នុង​ការ​កក្រើក​ដី​នោះ​ទេ</a:t>
            </a:r>
            <a:endParaRPr lang="en-US" sz="40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5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6603B-4505-FC9D-ADE0-C928E07A6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0A1F-DE2E-DEBD-68D4-E9E8253B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១២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បន្ទាប់​ពី​ការ​កក្រើក​ដី​នោះ​មក នោះ​មាន​ភ្លើង​ឆេះ តែ​ព្រះយេហូវ៉ា​ទ្រង់​មិន​មែន​គង់​នៅ​ក្នុង​ភ្លើង​នោះ​ទេ ក្រោយ​ពី​ភ្លើង​នោះ​មក មាន​ឮ​សំឡេង​តូច​រហៀងៗ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98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7F702-0C56-CB35-EAAA-895CF7307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4466-92BE-E1C7-0F10-C4879CE2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១៣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កាល​អេលីយ៉ា​បាន​ឮ​ហើយ នោះ​លោក​ក៏​យក​ក្រមា​គ្រលុំ​មុខ ចេញ​មក​ឈរ​នៅ​មាត់​រអាង នោះ​មាន​ឮ​សំឡេង​មក​ដល់​លោក​ថា អេលីយ៉ា​អើយ តើ​ឯង​ធ្វើ​អ្វី​នៅ​ទី​នេះ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07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23415-962F-4556-C709-9886A54A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02AC-C5A4-B9D4-7D82-08B1838B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2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១៤</a:t>
            </a:r>
            <a:r>
              <a:rPr lang="km-KH" sz="42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លោក​ទូល​ឆ្លើយ​ថា ទូលបង្គំ​បាន​មាន​ចិត្ត​ឈឺឆ្អាល​នឹង​ព្រះយេហូវ៉ា ជា​ព្រះ​នៃ​ពួក​ពល​បរិវារ​ជា​ខ្លាំង ដ្បិត​ពួក​កូន​ចៅ​អ៊ីស្រាអែល គេ​បាន​បោះបង់​ចោល​សេចក្តី​សញ្ញា​ទ្រង់ គេ​បាន​រំលំ​អស់​ទាំង​អាសនា​ទ្រង់ ហើយ​បាន​សំឡាប់​ពួក​ហោរា​ទ្រង់ ដោយ​ដាវ​ផង នៅ​សល់​តែ​ទូលបង្គំ​ម្នាក់​ឯង​ប៉ុណ្ណោះ ហើយ​គេ​ស្វែង​រក​ជីវិត​ទូលបង្គំ​ថែម​ទៀត។</a:t>
            </a:r>
            <a:endParaRPr lang="en-US" sz="42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72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935E-CFB0-2912-A3BB-F7646076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7A33-EFCC-FE53-5222-C984E98F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១៥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ព្រះយេហូវ៉ា​ទ្រង់​មាន​ព្រះបន្ទូល​ទៅ​លោក​ថា ចូរ​ឯង​ត្រឡប់​ទៅ​តាម​ផ្លូវ ដែល​កាត់​ទី​រហោស្ថាន ទៅ​ឯ​ក្រុង​ដាម៉ាស​ទៅ កាល​ណា​បាន​ដល់​ហើយ នោះ​ចូរ​ចាក់​ប្រេង​តាំង​ហាសែល​ឡើង ឲ្យ​ធ្វើ​ជា​ស្តេច​ស្រុក​ស៊ីរី​ចុះ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9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FAF8F-E7ED-1400-DC82-198FBBBF9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406F-483B-5C56-7BCF-634919C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១៦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ហើយ​ត្រូវ​ចាក់​ប្រេង តាំង​យេហ៊ូវ ជា​កូន​នីមស៊ី​ឡើង ឲ្យ​ធ្វើ​ជា​ស្តេច សោយរាជ្យ​លើ​ស្រុក​អ៊ីស្រាអែល​ដែរ ឯ​អេលីសេ ជា​កូន​សាផាត ដែល​នៅ​អេបិល-មហូឡា នោះ​ត្រូវ​ចាក់​ប្រេង​តាំង​ឲ្យ​ធ្វើ​ជា​ហោរា​ជំនួស​ឯង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4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3318636" y="2972274"/>
            <a:ext cx="5554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ចម្រៀងសរសើរ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15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89B7F-DD89-4C1A-A7BD-F72727FDE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0E8-943A-74F7-3CA7-2086ECA6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១៧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ដូច្នេះ អ្នក​ណា​ដែល​រួច​ពី​ដាវ​របស់​ហាសែល នោះ​យេហ៊ូវ​នឹង​សំឡាប់​គេ​វិញ ហើយ​អ្នក​ណា​ដែល​រួច​ពី​ដាវ​របស់​យេហូវ៉ា នោះ​អេលីសេ​នឹង​សំឡាប់​បង់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32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C689-E6B0-7F69-FC6F-D655F31B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61AF-5B84-9D9F-B71D-7F59C71E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១៨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ប៉ុន្តែ អញ​នឹង​ទុក​ឲ្យ​មាន​មនុស្ស​៧​ពាន់​នាក់​សល់​នៅ ក្នុង​ពួក​អ៊ីស្រាអែល ជា​ពួក​អ្នក​ដែល​មិន​បាន​លុត​ជង្គង់​ក្រាប នៅ​ចំពោះ​ព្រះបាល ឬ​ថើប​វា​ឡើយ។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3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04B5-5527-DB2C-77F6-E1C129D6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84628B-A675-5FF7-EACC-64F2704BA813}"/>
              </a:ext>
            </a:extLst>
          </p:cNvPr>
          <p:cNvSpPr txBox="1"/>
          <p:nvPr/>
        </p:nvSpPr>
        <p:spPr>
          <a:xfrm>
            <a:off x="3905336" y="2972274"/>
            <a:ext cx="4381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ថ្វាយដង្វាយ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16973-A226-D0B1-AE8A-A316A1F0D3FF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15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AAE1F-8F93-48C4-0932-1BEAE9EB6B1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03B87-E4B3-E1DB-BD1E-4CAE4CDE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5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52DB-6987-24DD-635B-208BBD29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544040-D79D-827A-2E4F-B3807872CF6E}"/>
              </a:ext>
            </a:extLst>
          </p:cNvPr>
          <p:cNvSpPr txBox="1"/>
          <p:nvPr/>
        </p:nvSpPr>
        <p:spPr>
          <a:xfrm>
            <a:off x="1604225" y="3148454"/>
            <a:ext cx="8983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54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លំនាំសេចក្តីអធិស្ថាននៃព្រះអម្ចាស់</a:t>
            </a:r>
            <a:endParaRPr lang="en-GB" sz="54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667B1-BDEE-7793-B11C-97F16F70AA29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15 កុម្ភៈ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7C863-ABF1-D611-A5A7-33328BAE485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4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9DE4C-3844-D386-BD0E-0B726E7F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2FBEFA9-D245-EE66-F753-FACCC88DFDD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AF767-8268-9C21-8D01-157FBFC6AFD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BFF7-F068-624D-151A-8D482447BE70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ឱព្រះវរបិតានៃយើងខ្ញុំ ដែលគង់នៅស្ថានសួគ៌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សូមឱ្យព្រះនាមទ្រង់ បានបរិសុទ្ធ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សូមឱ្យរាជ្យទ្រង់ បានមកដល់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សូមឱ្យព្រះហឫទ័យទ្រង់ បានសម្រេច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នៅផែនដី ដូចនៅ ស្ថានសួគ៌ដែរ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812A1-177D-A3EF-8155-5C00B2FCCFFD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20CA6-FC24-292B-6F14-C58AFD3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5E58FA-12C7-EA2B-30BD-73BC466D36B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F0BA1-03C1-F2DE-C42F-0DC1E78DCA0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4BAB2-4D93-EFFF-C048-360CF92828B8}"/>
              </a:ext>
            </a:extLst>
          </p:cNvPr>
          <p:cNvSpPr txBox="1"/>
          <p:nvPr/>
        </p:nvSpPr>
        <p:spPr>
          <a:xfrm>
            <a:off x="411777" y="1755465"/>
            <a:ext cx="11368446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សូមប្រទាន អាហារដែលយើងខ្ញុំ ត្រូវការនៅ ថ្ងៃនេះ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សូមអត់ទោស សេចក្តីកំហុសរបស់ យើងខ្ញុំ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ដូចជាយើងខ្ញុំ បានអត់ទោសដល់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អស់អ្នក ដែលធ្វើខុសនឹងយើងខ្ញុំដែរ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D9C2F-485A-20E0-030E-AC9EAADCD2C2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01499-A729-0032-1FD9-218251E5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C4DDC5-A619-705C-C9E1-DB04F7A916E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AC5AB-B26D-C550-04F7-BC898770844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5E212-B94D-B12E-3851-75F531C78109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សូមកុំនាំយើងខ្ញុំ ទៅក្នុងសេចក្តីល្បួងឡើយ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តែសូមប្រោសឱ្យយើងខ្ញុំ រួចពីសេចក្ដីអាក្រក់វិញ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ដ្បិតរាជ្យ ព្រះចេស្តា និងសិរីល្អ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ល្អជារបស់ផងទ្រង់ នៅអស់កល្បជានិច្ច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៕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9D540-722E-901D-3B9F-E7FA761F88A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2A94-7525-FA65-61C3-715C8CEF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1B1ADE-AA2A-10DB-87B8-391D33A29191}"/>
              </a:ext>
            </a:extLst>
          </p:cNvPr>
          <p:cNvSpPr txBox="1"/>
          <p:nvPr/>
        </p:nvSpPr>
        <p:spPr>
          <a:xfrm>
            <a:off x="339213" y="2770840"/>
            <a:ext cx="1151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Kbalthom Moul 2" panose="02000500000000000000" pitchFamily="2" charset="0"/>
                <a:ea typeface="Khmer-Pen​​Chantrea" panose="020B0706030804020204" pitchFamily="34" charset="0"/>
                <a:cs typeface="AKbalthom Moul 2" panose="02000500000000000000" pitchFamily="2" charset="0"/>
              </a:rPr>
              <a:t>សូមព្រះប្រទានពរ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Kbalthom Moul 2" panose="02000500000000000000" pitchFamily="2" charset="0"/>
              <a:ea typeface="Khmer-Pen​​Chantrea" panose="020B0706030804020204" pitchFamily="34" charset="0"/>
              <a:cs typeface="AKbalthom Moul 2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DA3CD-0038-6DA8-B1E0-8F3E0ADD74D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D278C-6746-DC1E-147B-9C7BD5D55172}"/>
              </a:ext>
            </a:extLst>
          </p:cNvPr>
          <p:cNvSpPr txBox="1"/>
          <p:nvPr/>
        </p:nvSpPr>
        <p:spPr>
          <a:xfrm>
            <a:off x="4665962" y="610930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7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023B5-1B82-0BF1-885E-828D645D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DAA663-F69F-C716-178E-B634C8E019E5}"/>
              </a:ext>
            </a:extLst>
          </p:cNvPr>
          <p:cNvSpPr txBox="1"/>
          <p:nvPr/>
        </p:nvSpPr>
        <p:spPr>
          <a:xfrm>
            <a:off x="2110774" y="2972274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អធិស្ថានបញ្ចប់កម្មវិធី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14282-4759-B26B-09D8-A3DC12D32825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AEBAB-DA2D-AD31-20FB-F23B388BB9A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75E1B-BE99-0920-C24E-A21658AFC3E7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4C43C-B499-6670-F488-381027E92D55}"/>
              </a:ext>
            </a:extLst>
          </p:cNvPr>
          <p:cNvSpPr txBox="1"/>
          <p:nvPr/>
        </p:nvSpPr>
        <p:spPr>
          <a:xfrm>
            <a:off x="2732740" y="-1200329"/>
            <a:ext cx="6726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សូមព្រះប្រទានពរ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ខ្ញុំស៊ូពឹងជ្រក</a:t>
            </a:r>
          </a:p>
        </p:txBody>
      </p:sp>
    </p:spTree>
    <p:extLst>
      <p:ext uri="{BB962C8B-B14F-4D97-AF65-F5344CB8AC3E}">
        <p14:creationId xmlns:p14="http://schemas.microsoft.com/office/powerpoint/2010/main" val="270650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57AD6-DDEE-B571-AB05-353AFE0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DA90E63-D488-44DC-52B3-3792D736DB9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D80E6-2676-D323-1A34-6AD80D18B637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E1DDF-B5D0-7349-C163-E574DE911522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យើងនាំដង្វាយដ៏បរិសុទ្ធ មកក្នុងវិហារនៃព្រះអង្គ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 ដង)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នៃការអរ ដល់ ព្រះ គុណ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នៃក្តីអំណរ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1C158-2262-AA5F-15D8-3A6581C0031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យើងនាំដង្វាយដ៏បរិសុទ្ធ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53303"/>
      </p:ext>
    </p:extLst>
  </p:cSld>
  <p:clrMapOvr>
    <a:masterClrMapping/>
  </p:clrMapOvr>
  <p:transition spd="slow">
    <p:split orient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E8C85-947D-D44E-0678-9CD97DA4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402507-6BE9-3A88-BF63-FBA6D20A7F6A}"/>
              </a:ext>
            </a:extLst>
          </p:cNvPr>
          <p:cNvSpPr txBox="1"/>
          <p:nvPr/>
        </p:nvSpPr>
        <p:spPr>
          <a:xfrm>
            <a:off x="2117989" y="2972274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83A81-9939-FB30-DFCA-9C44B84835FE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D0831-685E-9465-B655-CA42B189C8E2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7180E-A463-958F-0CCA-F70FE2131018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2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DFDE-2198-F475-4E37-57966033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7535FE-2D53-982C-DD2A-558C5A33CE88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68A89-1883-5851-D21D-C512176C8F8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23AF5-C8AF-11A4-0D94-181BC73B483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9002-E79F-49EF-E7F1-83272214FA1F}"/>
              </a:ext>
            </a:extLst>
          </p:cNvPr>
          <p:cNvSpPr txBox="1"/>
          <p:nvPr/>
        </p:nvSpPr>
        <p:spPr>
          <a:xfrm>
            <a:off x="655320" y="2586462"/>
            <a:ext cx="1136844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ខ្ញុំជឿព្រះវរបិតា ព្រះអង្គមានសព្វានុភាព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ព្រះអង្គជាព្រះអាទិករបង្កើតស្ថានសួគ៏ និងផែនដី ។ </a:t>
            </a:r>
          </a:p>
        </p:txBody>
      </p:sp>
    </p:spTree>
    <p:extLst>
      <p:ext uri="{BB962C8B-B14F-4D97-AF65-F5344CB8AC3E}">
        <p14:creationId xmlns:p14="http://schemas.microsoft.com/office/powerpoint/2010/main" val="3568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8695-128C-AC95-93B5-5FEE680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407DB4-7276-FE19-96EF-0A6DF4515826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E170F-72BB-037F-659B-1BF198E453B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70F32-7953-974A-4F24-010B6552815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C20E-BFB6-31A1-4E0F-6760A66EF8DB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ខ្ញុំជឿព្រះយេស៊ូវគ្រីស្ទ ជាព្រះរាជបុត្រាតែមួយរបស់ព្រះ ។​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ព្រះអង្គជាព្រះអម្ចាស់ជីវិត ព្រះអង្គបានចាប់បដិសន្ឋិនឹងក្រមុំ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ព្រហ្មចារី ដោយព្រះវិញ្ញាណបរិសុទ្ធ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ស្តេចមកសណ្ឋិតលើនាង ។</a:t>
            </a:r>
          </a:p>
        </p:txBody>
      </p:sp>
    </p:spTree>
    <p:extLst>
      <p:ext uri="{BB962C8B-B14F-4D97-AF65-F5344CB8AC3E}">
        <p14:creationId xmlns:p14="http://schemas.microsoft.com/office/powerpoint/2010/main" val="124152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41488-AF1C-B6B6-BCB7-D98DD9AC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055CEC-BF61-9FDA-D2D4-9980824C8C33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8D87-807F-92C8-1834-D6EA5339C82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3930F-8C82-0430-3F49-B41A6824ADB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C0AB-850E-61F6-73BA-C78F71EA7766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ព្រះអង្គរងទុក្ខវេទនា ជាប់នាឈើឆ្កាង ក្រោមអំណាចប៉ុនទាស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ពីឡាត់ ។ កាលបានសោយទិវង្គតហើយ ព្រះបរមសពបានទទួល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ទីបញ្ចុះ ទាំងស្តេចចុះទៅកាន់ស្ថានឃុំព្រលឹងមនុស្សស្លាប់ផង ។</a:t>
            </a:r>
          </a:p>
        </p:txBody>
      </p:sp>
    </p:spTree>
    <p:extLst>
      <p:ext uri="{BB962C8B-B14F-4D97-AF65-F5344CB8AC3E}">
        <p14:creationId xmlns:p14="http://schemas.microsoft.com/office/powerpoint/2010/main" val="4039367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8B54-56D6-A200-5B53-522E85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822BE47-A7A8-0ECC-9A6A-F628804A2C9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47D6-DEAF-6FB0-8153-FDA91432EE08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8F3BD-9739-8842-1567-985215F408C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43C64-A58C-B430-3ACD-BBD8D37700D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លុះថ្ងៃទីបី ព្រះអង្គមានព្រះជន្មរស់ឡើងវិញ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ព្រះអង្គហោះទៅសោយសម្បត្តិសួគ៏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ស្ថិតនៅខាងស្តាំព្រះវរបិតា ។</a:t>
            </a:r>
          </a:p>
        </p:txBody>
      </p:sp>
    </p:spTree>
    <p:extLst>
      <p:ext uri="{BB962C8B-B14F-4D97-AF65-F5344CB8AC3E}">
        <p14:creationId xmlns:p14="http://schemas.microsoft.com/office/powerpoint/2010/main" val="514697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5DF0-36CF-1901-9497-554C280C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E51FF15-48BA-3CFE-21FF-046D50407580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EBC51-8024-0F20-3E5F-97FBB4611FD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5528B-7EC4-9BCE-6682-50369CCC191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DAB9F-4F0F-F8AF-50AB-A6F9017252F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ព្រះអង្គនឹងទ្រង់ស្តេចមកពីស្ថានសួគ៏វិញ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ដើម្បីជំនុំជម្រះមនុស្សលោក ទោះទាំងមនុស្សរស់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មនុស្សស្លាប់ ក៏ព្រះអង្គជំនុំជម្រះទាំងអស់ ។</a:t>
            </a:r>
          </a:p>
        </p:txBody>
      </p:sp>
    </p:spTree>
    <p:extLst>
      <p:ext uri="{BB962C8B-B14F-4D97-AF65-F5344CB8AC3E}">
        <p14:creationId xmlns:p14="http://schemas.microsoft.com/office/powerpoint/2010/main" val="409426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697F-67E5-99E8-DAB9-3DFE2DAC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F1AAE8-D86A-4723-232C-ED1E029AB1F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DF648-3D55-5C9F-F28F-DDCA2F7DD6A3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4EBCF-3013-3057-DA70-6F43556E01C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3BF87-0FEC-0DDC-D5AC-84A79444BA01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ខ្ញុំជឿព្រះវិញ្ញាណបរិសុទ្ធ ហើយទុកចិត្តនឹងក្រុមគ្រីស្ទបរិស័ទ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សកលលោក ខ្ញុំជឿថា ក្រុមជំនុំបរិសុទ្ធមានការទាក់ទងគ្នា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ហើយថា ព្រះអង្គប្រោសអភ័យទោសបាបឱ្យផង ។</a:t>
            </a:r>
          </a:p>
        </p:txBody>
      </p:sp>
    </p:spTree>
    <p:extLst>
      <p:ext uri="{BB962C8B-B14F-4D97-AF65-F5344CB8AC3E}">
        <p14:creationId xmlns:p14="http://schemas.microsoft.com/office/powerpoint/2010/main" val="2730739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FE06-C2F6-3489-060C-6AB8B3A7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A87066-DC11-0834-5180-2D2BFC2B4C8F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47F017-F34D-1013-AC6A-C594B1F5328C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02CC4-D6C2-EDC9-6BD2-4EFA7E000F0E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80B50-1805-08F8-B41F-D88B6CC0C063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ខ្ញុំជឿថា រូបកាយដ៏ចេះស្លាប់នេះ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នឹងរស់ឡើងវិញ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ប្រកបដោយជីវិត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អង្វែងអស់កល្ប ៕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 ៚</a:t>
            </a:r>
          </a:p>
        </p:txBody>
      </p:sp>
    </p:spTree>
    <p:extLst>
      <p:ext uri="{BB962C8B-B14F-4D97-AF65-F5344CB8AC3E}">
        <p14:creationId xmlns:p14="http://schemas.microsoft.com/office/powerpoint/2010/main" val="174109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ទ្រង់សង្គ្រោះរូបខ្ញុំ ព្រោះស្រឡាញ់ខ្ញុំ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   ហើយរំដោះខ្ញុំឱ្យមានសេរី</a:t>
            </a:r>
            <a:endParaRPr lang="en-US" sz="4400" dirty="0">
              <a:latin typeface="Krasar" panose="00000500000000000000" pitchFamily="2" charset="0"/>
              <a:cs typeface="Krasar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ទ្រង់ត្រាស់ហៅរូបខ្ញុំ  ហើយក៏កែច្នៃ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   ផ្លាស់ជីវិតថ្មីរស់ក្នុងព្រះគុណ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15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6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DCCA-9C36-C62C-E523-CC7C914B2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78944EF-F5FB-CE2E-B2E9-B1F8C7FD976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 តើឱ្យខ្ញុំទីពឹងនឹងអ្នកឯ ណាបាន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ឬមួយឱ្យខ្ញុំពឹងនឹងអ្នកធំ </a:t>
            </a:r>
            <a:r>
              <a:rPr lang="km-KH" sz="4400" dirty="0">
                <a:solidFill>
                  <a:srgbClr val="FFC000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(២ដង)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401E6FEC-4C01-0DBC-D8ED-87F664C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15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83260B-9F3E-96E6-0713-9B11CF2B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1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59AAC-4635-657C-8416-5CDD1414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6637EF-A8FF-56B8-D9A3-43D6F21938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ខ្ញុំស៊ូពឹងជ្រក ខ្ញុំស៊ូពឹងជ្រក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នឹងព្រះអង្គសង្គ្រោះខ្ញុំ </a:t>
            </a:r>
            <a:r>
              <a:rPr lang="km-KH" sz="4400" dirty="0">
                <a:solidFill>
                  <a:srgbClr val="FFC000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(២ដង)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518DB84-82B3-DA0D-D105-E82468E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15 កុម្ភៈ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9218F4-310D-4BF8-9BFF-70355E2E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98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m-KH" sz="60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គង្វាលនៃដួងចិត្ត</a:t>
            </a:r>
            <a:endParaRPr kumimoji="0" lang="km-KH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ឱ គង្វាលនៃដួងចិត្ត ខ្ញុំថ្វាយជីវិតដាច់ដល់ទ្រង់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ទីកន្លែងណាទ្រង់នាំ ខ្ញុំនឹងដើរ តាម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កុម្ភៈ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5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17404</TotalTime>
  <Words>2373</Words>
  <Application>Microsoft Office PowerPoint</Application>
  <PresentationFormat>Widescreen</PresentationFormat>
  <Paragraphs>181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AKbalthom Moul 2</vt:lpstr>
      <vt:lpstr>Arial</vt:lpstr>
      <vt:lpstr>Calibri</vt:lpstr>
      <vt:lpstr>Calibri Light</vt:lpstr>
      <vt:lpstr>Kh MPS Temple</vt:lpstr>
      <vt:lpstr>Khmer-Pen​​Chantrea</vt:lpstr>
      <vt:lpstr>Krasar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១ អ័ហាប់​ទ្រង់​ប្រាប់​ដល់​យេសិបិល ពី​គ្រប់​ទាំង​ការ ដែល​អេលីយ៉ា​បាន​ធ្វើ ហើយ​ពី​ការ​ដែល​លោក​បាន​សំឡាប់​ហោរា​ទាំង​ប៉ុន្មាន​ដោយ​ដាវ</vt:lpstr>
      <vt:lpstr>២ ដូច្នេះ យេសិបិល ព្រះនាង​ចាត់​គេ​ឲ្យ​នាំ​ពាក្យ​ទៅ​ប្រាប់​អេលីយ៉ា​ថា ដល់​ស្អែក​នេះ ពេល​ថ្មើរ​នេះ បើ​យើង​មិន​បាន​ធ្វើ​ឲ្យ​ជីវិត​ឯង​បាន​ដូច​ជា​ជីវិត​នៃ​អ្នក​ទាំង​នោះ​ទេ នោះ​សូម​ឲ្យ​អស់​ទាំង​ព្រះ​ធ្វើ​ដល់​យើង​ដូច្នោះ​វិញ ហើយ​លើស​ទៅ​ទៀត​ផង</vt:lpstr>
      <vt:lpstr>៣ កាល​លោក​បាន​ជ្រាប​ដូច្នោះ​ហើយ នោះ​ក៏​ក្រោក​ឡើង​រត់​ទៅ​ឲ្យ​រួច​ជីវិត បាន​ដល់​ទៅ​បៀរ-សេបា ជា​ស្រុក​របស់​ពួក​យូដា លោក​ក៏​ទុក​អ្នក​បំរើ​នៅ​ទី​នោះ</vt:lpstr>
      <vt:lpstr>៤ តែ​ខ្លួន​លោក​ដើរ​ពេញ​១​ថ្ងៃ ចូល​ក្នុង​ទី​រហោស្ថាន ទៅ​អង្គុយ​នៅ​ក្រោម​ដើម​ដង្កោ រួច​ទូល​សូម​ឲ្យ​ខ្លួន​ស្លាប់​ទៅ ដោយ​ពាក្យ​ថា ល្មម​ហើយ ឱ​ព្រះយេហូវ៉ា​អើយ សូម​យក​ព្រលឹង​ទូលបង្គំ​ទៅ​ឥឡូវ​ចុះ ដ្បិត​ទូលបង្គំ​មិន​វិសេស​ជាង​ពួក​ឰយុកោ​ទូលបង្គំ​ទេ</vt:lpstr>
      <vt:lpstr>៥ លោក​ក៏​ប្រះ​ខ្លួន​ដេក​លក់ នៅ​ក្រោម​ដើម​ដង្កោ​នោះ​ទៅ នោះ​មាន​ទេវតា​មក​ដាស់​លោក​ប្រាប់​ថា ចូរ​ក្រោក​ឡើង​បរិភោគ​សិន</vt:lpstr>
      <vt:lpstr>៦ លោក​ក្រឡេក​មើល​ទៅ​ឃើញ​នៅ​ក្បាល​ដំណេក មាន​នំ​ដុត​ឆ្អិន​ទៅ​លើ​ធ្យូង​ភ្លើង ហើយ​មាន​ទឹក​១​ក្អម​ផង នោះ​លោក​ក៏​បរិភោគ​នំ និង​ទឹក​នោះ រួច​ដេក​ទៅ​វិញ</vt:lpstr>
      <vt:lpstr>៧ ទេវតា​នៃ​ព្រះយេហូវ៉ា​ក៏​មក​ដាស់​ម្តង​ទៀត​ប្រាប់​ថា ចូរ​ក្រោក​ឡើង​បរិភោគ​ទៅ ដ្បិត​ផ្លូវ​ដែល​ត្រូវ​ដើរ នោះ​ហួស​កំឡាំង​ឯង​ណាស់</vt:lpstr>
      <vt:lpstr>៨ លោក​ក៏​ក្រោក​ឡើង​បរិភោគ​ទៅ ហើយ​ដោយសារ​កំឡាំង ដែល​បាន​ពី​អាហារ​នោះ លោក​ក៏​ដើរ​ទៅ​អស់​៤០​ថ្ងៃ​៤០​យប់ បាន​ដល់​ទៅ​ភ្នំ​ហោរែប ជា​ភ្នំ​នៃ​ព្រះ។</vt:lpstr>
      <vt:lpstr>៩ កាល​លោក​បាន​ទៅ​ដល់​ហើយ នោះ​ក៏​ចូល​ទៅ​អាស្រ័យ​ក្នុង​រអាង​១​នៅ​ទី​នោះ គ្រា​នោះ ឮ​ព្រះបន្ទូល​នៃ​ព្រះយេហូវ៉ា​មក​សួរ​ថា អេលីយ៉ា​អើយ តើ​ធ្វើ​អី​នៅ​ទី​នេះ</vt:lpstr>
      <vt:lpstr>១០ លោក​ទូល​ថា ទូលបង្គំ​បាន​មាន​ចិត្ត​ឈឺឆ្អាល​នឹង​ព្រះយេហូវ៉ា ជា​ព្រះ​នៃ​ពួក​ពល​បរិវារ​ជា​ខ្លាំង ដ្បិត​ពួក​កូន​ចៅ​អ៊ីស្រាអែល​គេ​បាន​បោះបង់​ចោល​សេចក្តី​សញ្ញា​ទ្រង់ គេ​បាន​រំលំ​អស់​ទាំង​អាសនា​របស់​ទ្រង់ ហើយ​បាន​សំឡាប់​ពួក​ហោរា​ទ្រង់​ដោយ​ដាវ​ផង នៅ​សល់​តែ​ទូលបង្គំ​ម្នាក់​ឯង​ប៉ុណ្ណោះ ហើយ​គេ​រក​ជីវិត​ទូលបង្គំ​ថែម​ទៀត</vt:lpstr>
      <vt:lpstr>១១ ទ្រង់​មាន​ព្រះបន្ទូល​ទៅ​ថា ចូរ​ឯង​ចេញ​ទៅ​ឈរ​លើ​ភ្នំ​នៅ​ចំពោះ​ព្រះយេហូវ៉ា​ចុះ នោះ​មើល ព្រះយេហូវ៉ា​ទ្រង់​យាង​ទៅ​តាម​ទី​នោះ ហើយ​កើត​មាន​ខ្យល់​ព្យុះ​គំហុក​ជា​ខ្លាំង បក់​មក​ប៉ះ​បំបាក់​ភ្នំ​បំបែក​ថ្ម​ខ្ទេចខ្ទី​នៅ​ចំពោះ​ព្រះយេហូវ៉ា តែ​ព្រះយេហូវ៉ា​ទ្រង់​មិន​មែន​គង់​នៅ​ក្នុង​ខ្យល់​នោះ​ទេ ក្រោយ​ខ្យល់​នោះ​មក ក៏​មាន​កក្រើក​ដី តែ​ព្រះយេហូវ៉ា​ទ្រង់​មិន​មែន​គង់​នៅ​ក្នុង​ការ​កក្រើក​ដី​នោះ​ទេ</vt:lpstr>
      <vt:lpstr>១២ បន្ទាប់​ពី​ការ​កក្រើក​ដី​នោះ​មក នោះ​មាន​ភ្លើង​ឆេះ តែ​ព្រះយេហូវ៉ា​ទ្រង់​មិន​មែន​គង់​នៅ​ក្នុង​ភ្លើង​នោះ​ទេ ក្រោយ​ពី​ភ្លើង​នោះ​មក មាន​ឮ​សំឡេង​តូច​រហៀងៗ</vt:lpstr>
      <vt:lpstr>១៣ កាល​អេលីយ៉ា​បាន​ឮ​ហើយ នោះ​លោក​ក៏​យក​ក្រមា​គ្រលុំ​មុខ ចេញ​មក​ឈរ​នៅ​មាត់​រអាង នោះ​មាន​ឮ​សំឡេង​មក​ដល់​លោក​ថា អេលីយ៉ា​អើយ តើ​ឯង​ធ្វើ​អ្វី​នៅ​ទី​នេះ</vt:lpstr>
      <vt:lpstr>១៤ លោក​ទូល​ឆ្លើយ​ថា ទូលបង្គំ​បាន​មាន​ចិត្ត​ឈឺឆ្អាល​នឹង​ព្រះយេហូវ៉ា ជា​ព្រះ​នៃ​ពួក​ពល​បរិវារ​ជា​ខ្លាំង ដ្បិត​ពួក​កូន​ចៅ​អ៊ីស្រាអែល គេ​បាន​បោះបង់​ចោល​សេចក្តី​សញ្ញា​ទ្រង់ គេ​បាន​រំលំ​អស់​ទាំង​អាសនា​ទ្រង់ ហើយ​បាន​សំឡាប់​ពួក​ហោរា​ទ្រង់ ដោយ​ដាវ​ផង នៅ​សល់​តែ​ទូលបង្គំ​ម្នាក់​ឯង​ប៉ុណ្ណោះ ហើយ​គេ​ស្វែង​រក​ជីវិត​ទូលបង្គំ​ថែម​ទៀត។</vt:lpstr>
      <vt:lpstr>១៥ ព្រះយេហូវ៉ា​ទ្រង់​មាន​ព្រះបន្ទូល​ទៅ​លោក​ថា ចូរ​ឯង​ត្រឡប់​ទៅ​តាម​ផ្លូវ ដែល​កាត់​ទី​រហោស្ថាន ទៅ​ឯ​ក្រុង​ដាម៉ាស​ទៅ កាល​ណា​បាន​ដល់​ហើយ នោះ​ចូរ​ចាក់​ប្រេង​តាំង​ហាសែល​ឡើង ឲ្យ​ធ្វើ​ជា​ស្តេច​ស្រុក​ស៊ីរី​ចុះ</vt:lpstr>
      <vt:lpstr>១៦ ហើយ​ត្រូវ​ចាក់​ប្រេង តាំង​យេហ៊ូវ ជា​កូន​នីមស៊ី​ឡើង ឲ្យ​ធ្វើ​ជា​ស្តេច សោយរាជ្យ​លើ​ស្រុក​អ៊ីស្រាអែល​ដែរ ឯ​អេលីសេ ជា​កូន​សាផាត ដែល​នៅ​អេបិល-មហូឡា នោះ​ត្រូវ​ចាក់​ប្រេង​តាំង​ឲ្យ​ធ្វើ​ជា​ហោរា​ជំនួស​ឯង</vt:lpstr>
      <vt:lpstr>១៧ ដូច្នេះ អ្នក​ណា​ដែល​រួច​ពី​ដាវ​របស់​ហាសែល នោះ​យេហ៊ូវ​នឹង​សំឡាប់​គេ​វិញ ហើយ​អ្នក​ណា​ដែល​រួច​ពី​ដាវ​របស់​យេហូវ៉ា នោះ​អេលីសេ​នឹង​សំឡាប់​បង់</vt:lpstr>
      <vt:lpstr>១៨ ប៉ុន្តែ អញ​នឹង​ទុក​ឲ្យ​មាន​មនុស្ស​៧​ពាន់​នាក់​សល់​នៅ ក្នុង​ពួក​អ៊ីស្រាអែល ជា​ពួក​អ្នក​ដែល​មិន​បាន​លុត​ជង្គង់​ក្រាប នៅ​ចំពោះ​ព្រះបាល ឬ​ថើប​វា​ឡើយ។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 Phearak</dc:creator>
  <cp:lastModifiedBy>Pho Phearak</cp:lastModifiedBy>
  <cp:revision>571</cp:revision>
  <dcterms:created xsi:type="dcterms:W3CDTF">2024-02-10T11:39:12Z</dcterms:created>
  <dcterms:modified xsi:type="dcterms:W3CDTF">2025-02-15T15:27:55Z</dcterms:modified>
</cp:coreProperties>
</file>