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1675E-0D58-179F-51E5-A61B18CF0B44}" v="414" dt="2024-04-25T21:46:48.693"/>
    <p1510:client id="{EB23E87C-1822-A433-A91B-DB4861276FD2}" v="15" dt="2024-04-26T11:18:43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6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6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5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21038" y="1247775"/>
            <a:ext cx="4310569" cy="34496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700"/>
              <a:t>Сайт для нахождения собеседников с помощью анкетирования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21039" y="4818063"/>
            <a:ext cx="4310455" cy="12684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900" dirty="0"/>
              <a:t>Название: </a:t>
            </a:r>
            <a:r>
              <a:rPr lang="ru-RU" sz="1900" noProof="1"/>
              <a:t>buddoo</a:t>
            </a:r>
          </a:p>
          <a:p>
            <a:pPr>
              <a:lnSpc>
                <a:spcPct val="100000"/>
              </a:lnSpc>
            </a:pPr>
            <a:r>
              <a:rPr lang="ru-RU" sz="1900" dirty="0"/>
              <a:t>Авторы: Андреева Анна</a:t>
            </a:r>
          </a:p>
          <a:p>
            <a:pPr>
              <a:lnSpc>
                <a:spcPct val="100000"/>
              </a:lnSpc>
            </a:pPr>
            <a:r>
              <a:rPr lang="ru-RU" sz="1900" dirty="0"/>
              <a:t>Айрапетян </a:t>
            </a:r>
            <a:r>
              <a:rPr lang="ru-RU" sz="1900" noProof="1"/>
              <a:t>Агнеса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B6F67-AC3A-2411-31CC-F75D738D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3" y="1408268"/>
            <a:ext cx="3300127" cy="1969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C4088-386F-5DE2-ABA3-3D46F732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3924583"/>
            <a:ext cx="3310130" cy="19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01026-C233-40D1-AAFC-203D0166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Идея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AECD2-3A25-2F60-68B0-7B7A5D78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Цель: Помочь социально неловким людям найти собеседника или друга.</a:t>
            </a:r>
          </a:p>
          <a:p>
            <a:r>
              <a:rPr lang="ru-RU" dirty="0"/>
              <a:t>Идея: Создать сайт с входом/авторизацией и заполнением анкеты. Анкеты по интересам могут помочь людям в поиске собеседников.</a:t>
            </a:r>
          </a:p>
          <a:p>
            <a:r>
              <a:rPr lang="ru-RU" dirty="0">
                <a:ea typeface="+mn-lt"/>
                <a:cs typeface="+mn-lt"/>
              </a:rPr>
              <a:t>Реализация: Проект создан на базе языка Python, при помощи СУБД </a:t>
            </a:r>
            <a:r>
              <a:rPr lang="ru-RU" noProof="1">
                <a:ea typeface="+mn-lt"/>
                <a:cs typeface="+mn-lt"/>
              </a:rPr>
              <a:t>SQLite</a:t>
            </a:r>
            <a:r>
              <a:rPr lang="ru-RU" dirty="0">
                <a:ea typeface="+mn-lt"/>
                <a:cs typeface="+mn-lt"/>
              </a:rPr>
              <a:t> и фреймворка </a:t>
            </a:r>
            <a:r>
              <a:rPr lang="ru-RU" noProof="1">
                <a:ea typeface="+mn-lt"/>
                <a:cs typeface="+mn-lt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2053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A814-0723-4922-5520-B4EBA3B7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Использованные классы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10E79-0269-25D8-A3EC-CD18E0C4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Основные собственные классы: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Profile, </a:t>
            </a:r>
            <a:r>
              <a:rPr lang="ru-RU" noProof="1">
                <a:ea typeface="+mn-lt"/>
                <a:cs typeface="+mn-lt"/>
              </a:rPr>
              <a:t>ProfileForm</a:t>
            </a:r>
          </a:p>
          <a:p>
            <a:pPr marL="342900" indent="-342900"/>
            <a:r>
              <a:rPr lang="ru-RU" dirty="0">
                <a:ea typeface="+mn-lt"/>
                <a:cs typeface="+mn-lt"/>
              </a:rPr>
              <a:t>Структура:</a:t>
            </a:r>
          </a:p>
          <a:p>
            <a:pPr marL="0" indent="0">
              <a:buNone/>
            </a:pPr>
            <a:r>
              <a:rPr lang="ru-RU" dirty="0"/>
              <a:t>Программа состоит из входа/авторизации, заполнения анкеты и просмотра чужих анкет</a:t>
            </a:r>
          </a:p>
        </p:txBody>
      </p:sp>
    </p:spTree>
    <p:extLst>
      <p:ext uri="{BB962C8B-B14F-4D97-AF65-F5344CB8AC3E}">
        <p14:creationId xmlns:p14="http://schemas.microsoft.com/office/powerpoint/2010/main" val="207686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97E7B-7C7D-EBB2-FE4B-8EA90FC6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 b="0">
                <a:ea typeface="+mj-lt"/>
                <a:cs typeface="+mj-lt"/>
              </a:rPr>
              <a:t>Использованные программы и библиотеки</a:t>
            </a: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95F43-5CAA-A7AE-FCFC-5272A1DA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noProof="1">
                <a:ea typeface="+mn-lt"/>
                <a:cs typeface="+mn-lt"/>
              </a:rPr>
              <a:t>Библиотеки: sqlite3, os, Flask, request, flask_sqlalchemy</a:t>
            </a:r>
            <a:endParaRPr lang="ru-RU" noProof="1"/>
          </a:p>
          <a:p>
            <a:r>
              <a:rPr lang="ru-RU" noProof="1">
                <a:ea typeface="+mn-lt"/>
                <a:cs typeface="+mn-lt"/>
              </a:rPr>
              <a:t>Программы: PyCharm</a:t>
            </a:r>
          </a:p>
          <a:p>
            <a:r>
              <a:rPr lang="ru-RU" noProof="1"/>
              <a:t>API: Jokes API</a:t>
            </a:r>
          </a:p>
        </p:txBody>
      </p:sp>
      <p:pic>
        <p:nvPicPr>
          <p:cNvPr id="13" name="Рисунок 12" descr="Flask SQLAlchemy Tutorial | CodiumAI">
            <a:extLst>
              <a:ext uri="{FF2B5EF4-FFF2-40B4-BE49-F238E27FC236}">
                <a16:creationId xmlns:a16="http://schemas.microsoft.com/office/drawing/2014/main" id="{53B8B1A1-12B4-A787-045B-2D1AA844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54" y="665699"/>
            <a:ext cx="4245788" cy="238825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Графика, логотип, графический дизайн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FAAA62A-515F-F34E-7054-FDF3F050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30" y="3587818"/>
            <a:ext cx="3340608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48E6A-4D60-7CB1-D4D5-A2BB8681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Выводы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79B99-B9C9-05F8-117C-BB288EE3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Выводы по проекту: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  В проекте реализовано большинство задуманных функций. Программа сохраняет и выгружает в вкладку 'Лента' сохраненные анкеты.</a:t>
            </a:r>
          </a:p>
          <a:p>
            <a:pPr marL="342900" indent="-342900"/>
            <a:r>
              <a:rPr lang="ru-RU">
                <a:ea typeface="+mn-lt"/>
                <a:cs typeface="+mn-lt"/>
              </a:rPr>
              <a:t>Возможности для доработки: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 Добавить возможность изменять содержимое анкеты.</a:t>
            </a:r>
          </a:p>
        </p:txBody>
      </p:sp>
    </p:spTree>
    <p:extLst>
      <p:ext uri="{BB962C8B-B14F-4D97-AF65-F5344CB8AC3E}">
        <p14:creationId xmlns:p14="http://schemas.microsoft.com/office/powerpoint/2010/main" val="3901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61569-CB38-B265-E182-FFB4CAF7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Спасибо за внимание</a:t>
            </a:r>
          </a:p>
        </p:txBody>
      </p:sp>
      <p:pic>
        <p:nvPicPr>
          <p:cNvPr id="4" name="Picture 3" descr="Blanket on the ground">
            <a:extLst>
              <a:ext uri="{FF2B5EF4-FFF2-40B4-BE49-F238E27FC236}">
                <a16:creationId xmlns:a16="http://schemas.microsoft.com/office/drawing/2014/main" id="{07796E81-CDC8-CC45-09DA-CAFECE747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3" r="20703" b="-3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12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InterweaveVTI</vt:lpstr>
      <vt:lpstr>Сайт для нахождения собеседников с помощью анкетирования</vt:lpstr>
      <vt:lpstr>Идея проекта</vt:lpstr>
      <vt:lpstr>Использованные классы</vt:lpstr>
      <vt:lpstr>Использованные программы и библиотеки</vt:lpstr>
      <vt:lpstr>Выводы и перспективы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149</cp:revision>
  <dcterms:created xsi:type="dcterms:W3CDTF">2024-04-25T21:03:49Z</dcterms:created>
  <dcterms:modified xsi:type="dcterms:W3CDTF">2024-04-26T11:18:48Z</dcterms:modified>
</cp:coreProperties>
</file>