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420d3c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420d3c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420d3c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420d3c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1420d3c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1420d3c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420d3c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1420d3c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1420d3c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1420d3c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FLAPPY BUTTERFLY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Иванова Евгения, Айрапетян Агнеса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7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Создать аркадную игру, в которой игроку необходимо сделать так, чтобы маленькая бабочка пролетала через множество труб и преодолела при этом множество препятствий.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Проект основан на базе языка Python при помощи pygame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900" y="1170125"/>
            <a:ext cx="3800700" cy="30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классы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собственные классы: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StartMenu, Settings, StartGame, Final_Menu, </a:t>
            </a:r>
            <a:r>
              <a:rPr lang="ru"/>
              <a:t>ButterflyGame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Структура: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Программа состоит из стартового экрана, на котором кнопка старт, настройки и выход, после нажатия старт начинается игра.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программы и библиотеки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11675" y="1159475"/>
            <a:ext cx="48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Библиотеки: pygame, sys, os,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Программы: PyCharm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0" y="926625"/>
            <a:ext cx="3706876" cy="27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50" y="3216447"/>
            <a:ext cx="3706875" cy="109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перспективы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по проекту: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В проекте реализовано большинство задуманных функций. Проект включает в себя визуальную графику, управление, логику игры и механизм сохранения лучших результатов, что делает его полноценным проектом разработки игры на Python с использованием библиотеки Pygame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Добавить возможность изменять цвет бабочки и её крыльев.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562450" y="1706375"/>
            <a:ext cx="44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Спасибо за внимание.</a:t>
            </a:r>
            <a:endParaRPr sz="3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