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2" r:id="rId3"/>
    <p:sldId id="260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34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Single-Player Strategies &amp; </a:t>
            </a:r>
            <a:r>
              <a:rPr lang="en-US" dirty="0" smtClean="0"/>
              <a:t>Concepts(cont.)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Surviving Mode</a:t>
            </a:r>
          </a:p>
          <a:p>
            <a:pPr lvl="1"/>
            <a:r>
              <a:rPr lang="en-US" dirty="0" smtClean="0"/>
              <a:t>Survive first, energy maximization can wait</a:t>
            </a:r>
          </a:p>
          <a:p>
            <a:pPr lvl="1"/>
            <a:r>
              <a:rPr lang="en-US" dirty="0" smtClean="0"/>
              <a:t>Avoid extinction without meeting any food</a:t>
            </a:r>
          </a:p>
          <a:p>
            <a:pPr lvl="2"/>
            <a:r>
              <a:rPr lang="en-US" dirty="0" smtClean="0"/>
              <a:t>Move or not?</a:t>
            </a:r>
          </a:p>
          <a:p>
            <a:pPr lvl="2"/>
            <a:r>
              <a:rPr lang="en-US" dirty="0" smtClean="0"/>
              <a:t>Always stay: (1-p)^(4M/s)  </a:t>
            </a:r>
            <a:r>
              <a:rPr lang="en-US" dirty="0" smtClean="0">
                <a:sym typeface="Wingdings" pitchFamily="2" charset="2"/>
              </a:rPr>
              <a:t> 13.52% (p=0.001)</a:t>
            </a:r>
          </a:p>
          <a:p>
            <a:pPr lvl="1"/>
            <a:r>
              <a:rPr lang="en-US" dirty="0" smtClean="0"/>
              <a:t>Wait for as long as possible before eating the food</a:t>
            </a:r>
          </a:p>
          <a:p>
            <a:pPr lvl="2"/>
            <a:r>
              <a:rPr lang="en-US" dirty="0" smtClean="0"/>
              <a:t>Expectation of food after t time:  (1+q)^t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179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Multi-Player Strategies &amp;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</a:t>
            </a:r>
          </a:p>
          <a:p>
            <a:pPr lvl="1"/>
            <a:r>
              <a:rPr lang="en-US" dirty="0" smtClean="0"/>
              <a:t>Explore the board, rob the food</a:t>
            </a:r>
          </a:p>
          <a:p>
            <a:pPr lvl="1"/>
            <a:r>
              <a:rPr lang="en-US" dirty="0" smtClean="0"/>
              <a:t>Three generations each have specific roles</a:t>
            </a:r>
          </a:p>
          <a:p>
            <a:pPr lvl="2"/>
            <a:r>
              <a:rPr lang="en-US" dirty="0" smtClean="0"/>
              <a:t>Aggressive </a:t>
            </a:r>
            <a:r>
              <a:rPr lang="en-US" dirty="0" smtClean="0">
                <a:sym typeface="Wingdings" pitchFamily="2" charset="2"/>
              </a:rPr>
              <a:t> quiet </a:t>
            </a:r>
            <a:endParaRPr lang="en-US" dirty="0" smtClean="0"/>
          </a:p>
          <a:p>
            <a:pPr lvl="1"/>
            <a:r>
              <a:rPr lang="en-US" dirty="0" smtClean="0"/>
              <a:t>Genetic mutation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Quiet  aggressive  quiet</a:t>
            </a:r>
            <a:endParaRPr lang="en-US" dirty="0" smtClean="0"/>
          </a:p>
          <a:p>
            <a:pPr lvl="1"/>
            <a:r>
              <a:rPr lang="en-US" dirty="0" smtClean="0"/>
              <a:t>Block enemy </a:t>
            </a:r>
            <a:r>
              <a:rPr lang="en-US" dirty="0" smtClean="0"/>
              <a:t>nearby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254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730262"/>
          </a:xfrm>
        </p:spPr>
        <p:txBody>
          <a:bodyPr>
            <a:normAutofit/>
          </a:bodyPr>
          <a:lstStyle/>
          <a:p>
            <a:r>
              <a:rPr lang="en-US" dirty="0" smtClean="0"/>
              <a:t>Pattern Maker: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Surviving Mode:</a:t>
            </a:r>
            <a:endParaRPr lang="en-US" dirty="0" smtClean="0"/>
          </a:p>
          <a:p>
            <a:pPr lvl="1"/>
            <a:r>
              <a:rPr lang="en-US" dirty="0" smtClean="0"/>
              <a:t>After </a:t>
            </a:r>
            <a:r>
              <a:rPr lang="en-US" dirty="0" smtClean="0"/>
              <a:t>stay for t: Move: (1-p)^(4+3t); Stay (1-p)^(4v/s)</a:t>
            </a:r>
          </a:p>
          <a:p>
            <a:pPr lvl="1"/>
            <a:r>
              <a:rPr lang="en-US" dirty="0" smtClean="0"/>
              <a:t>Moving one direction</a:t>
            </a:r>
          </a:p>
          <a:p>
            <a:r>
              <a:rPr lang="en-US" dirty="0" smtClean="0"/>
              <a:t>Flood:</a:t>
            </a:r>
          </a:p>
          <a:p>
            <a:pPr lvl="1"/>
            <a:r>
              <a:rPr lang="en-US" dirty="0" smtClean="0"/>
              <a:t>Spawn one north, one south(one west, one east)</a:t>
            </a:r>
          </a:p>
          <a:p>
            <a:pPr lvl="1"/>
            <a:r>
              <a:rPr lang="en-US" dirty="0" smtClean="0"/>
              <a:t>Enemy detection: use the same number as external state</a:t>
            </a:r>
            <a:endParaRPr lang="en-US" dirty="0" smtClean="0"/>
          </a:p>
          <a:p>
            <a:pPr lvl="1"/>
            <a:r>
              <a:rPr lang="en-US" dirty="0" smtClean="0"/>
              <a:t>Generations(mutated by amount of energy left):</a:t>
            </a:r>
          </a:p>
          <a:p>
            <a:pPr lvl="2"/>
            <a:r>
              <a:rPr lang="en-US" dirty="0" smtClean="0"/>
              <a:t>2</a:t>
            </a:r>
            <a:r>
              <a:rPr lang="en-US" dirty="0" smtClean="0"/>
              <a:t>: low energy, spare </a:t>
            </a:r>
            <a:r>
              <a:rPr lang="en-US" dirty="0" smtClean="0"/>
              <a:t>out(move if more than two friends around), </a:t>
            </a:r>
            <a:r>
              <a:rPr lang="en-US" dirty="0" err="1" smtClean="0"/>
              <a:t>stayput</a:t>
            </a:r>
            <a:r>
              <a:rPr lang="en-US" dirty="0" smtClean="0"/>
              <a:t> and only move if found </a:t>
            </a:r>
            <a:r>
              <a:rPr lang="en-US" dirty="0" smtClean="0"/>
              <a:t>energy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177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&amp;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Our submission is aiming at default setup with 20x20 or 50x50 grid.</a:t>
            </a:r>
          </a:p>
          <a:p>
            <a:pPr lvl="1"/>
            <a:r>
              <a:rPr lang="en-US" altLang="zh-CN" dirty="0" smtClean="0"/>
              <a:t>20x20: we extinct 4 time while the other extinct at least 6</a:t>
            </a:r>
          </a:p>
          <a:p>
            <a:pPr lvl="1"/>
            <a:r>
              <a:rPr lang="en-US" altLang="zh-CN" dirty="0" smtClean="0"/>
              <a:t>50x50: we win overwhelmingly</a:t>
            </a:r>
          </a:p>
          <a:p>
            <a:r>
              <a:rPr lang="en-US" altLang="zh-CN" dirty="0" smtClean="0"/>
              <a:t>Additional test: one flood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multiple sheep on 20x20</a:t>
            </a:r>
          </a:p>
          <a:p>
            <a:pPr lvl="1"/>
            <a:r>
              <a:rPr lang="en-US" altLang="zh-CN" dirty="0" smtClean="0"/>
              <a:t>1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5 </a:t>
            </a:r>
            <a:r>
              <a:rPr lang="en-US" altLang="zh-CN" dirty="0" smtClean="0">
                <a:sym typeface="Wingdings" pitchFamily="2" charset="2"/>
              </a:rPr>
              <a:t> about 50% winning rate(kill all sheep)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Probabilistic model for avoiding extinction</a:t>
            </a:r>
          </a:p>
          <a:p>
            <a:r>
              <a:rPr lang="en-US" altLang="zh-CN" dirty="0" smtClean="0"/>
              <a:t>Genetic mutation to achieve balance</a:t>
            </a:r>
          </a:p>
          <a:p>
            <a:r>
              <a:rPr lang="en-US" altLang="zh-CN" dirty="0" smtClean="0"/>
              <a:t>Sparse out 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94</TotalTime>
  <Words>239</Words>
  <Application>Microsoft Macintosh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NewsPrint</vt:lpstr>
      <vt:lpstr>Single-Player Strategies &amp; Concepts(cont.)</vt:lpstr>
      <vt:lpstr>Multi-Player Strategies &amp; Concepts</vt:lpstr>
      <vt:lpstr>Implementation Highlights</vt:lpstr>
      <vt:lpstr>Result &amp; Analysis</vt:lpstr>
      <vt:lpstr>Contributions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Better Organisms</dc:title>
  <dc:creator>Timothy Miller</dc:creator>
  <cp:lastModifiedBy>Phecda</cp:lastModifiedBy>
  <cp:revision>87</cp:revision>
  <dcterms:created xsi:type="dcterms:W3CDTF">2013-09-23T22:56:30Z</dcterms:created>
  <dcterms:modified xsi:type="dcterms:W3CDTF">2013-09-24T02:28:09Z</dcterms:modified>
</cp:coreProperties>
</file>