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Making Better Organisms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Yang Li, </a:t>
            </a:r>
            <a:r>
              <a:rPr lang="en-US" dirty="0" err="1" smtClean="0"/>
              <a:t>Harjot</a:t>
            </a:r>
            <a:r>
              <a:rPr lang="en-US" dirty="0" smtClean="0"/>
              <a:t> Gill, Tim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9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Insight &amp; Intuition</a:t>
            </a:r>
          </a:p>
          <a:p>
            <a:r>
              <a:rPr lang="en-US" sz="3200" dirty="0" smtClean="0"/>
              <a:t>Strategies &amp; Concepts</a:t>
            </a:r>
          </a:p>
          <a:p>
            <a:r>
              <a:rPr lang="en-US" sz="3200" dirty="0" smtClean="0"/>
              <a:t>Implementation</a:t>
            </a:r>
          </a:p>
          <a:p>
            <a:r>
              <a:rPr lang="en-US" sz="3200" dirty="0" smtClean="0"/>
              <a:t>Results &amp; Final Product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06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Tim’s stuff here</a:t>
            </a:r>
          </a:p>
        </p:txBody>
      </p:sp>
    </p:spTree>
    <p:extLst>
      <p:ext uri="{BB962C8B-B14F-4D97-AF65-F5344CB8AC3E}">
        <p14:creationId xmlns:p14="http://schemas.microsoft.com/office/powerpoint/2010/main" val="162304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Single-Player Strategies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Tim’s stuff here</a:t>
            </a:r>
          </a:p>
          <a:p>
            <a:pPr lvl="1"/>
            <a:r>
              <a:rPr lang="en-US" dirty="0" smtClean="0"/>
              <a:t>Thresholds</a:t>
            </a:r>
          </a:p>
          <a:p>
            <a:pPr lvl="1"/>
            <a:r>
              <a:rPr lang="en-US" dirty="0" smtClean="0"/>
              <a:t>Talker</a:t>
            </a:r>
          </a:p>
          <a:p>
            <a:pPr lvl="1"/>
            <a:r>
              <a:rPr lang="en-US" dirty="0" smtClean="0"/>
              <a:t>Pattern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Multi-Player Strategies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Yang’s stuff here</a:t>
            </a:r>
          </a:p>
          <a:p>
            <a:pPr lvl="1"/>
            <a:r>
              <a:rPr lang="en-US" dirty="0" smtClean="0"/>
              <a:t>Survivor</a:t>
            </a:r>
          </a:p>
          <a:p>
            <a:pPr lvl="1"/>
            <a:r>
              <a:rPr lang="en-US" dirty="0" smtClean="0"/>
              <a:t>Flood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4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Yang’s stuff here</a:t>
            </a:r>
          </a:p>
          <a:p>
            <a:pPr lvl="1"/>
            <a:r>
              <a:rPr lang="en-US" dirty="0" smtClean="0"/>
              <a:t>Dealing with low energy</a:t>
            </a:r>
          </a:p>
          <a:p>
            <a:pPr lvl="1"/>
            <a:r>
              <a:rPr lang="en-US" dirty="0" smtClean="0"/>
              <a:t>Dealing with opponents</a:t>
            </a:r>
          </a:p>
          <a:p>
            <a:pPr lvl="1"/>
            <a:r>
              <a:rPr lang="en-US" dirty="0" smtClean="0"/>
              <a:t>Limitations to pattern-based approaches</a:t>
            </a:r>
          </a:p>
          <a:p>
            <a:pPr lvl="1"/>
            <a:r>
              <a:rPr lang="en-US" dirty="0" smtClean="0"/>
              <a:t>Talker’s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&amp;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Harjot’s</a:t>
            </a:r>
            <a:r>
              <a:rPr lang="en-US" dirty="0" smtClean="0"/>
              <a:t> stuff here</a:t>
            </a:r>
          </a:p>
          <a:p>
            <a:pPr lvl="1"/>
            <a:r>
              <a:rPr lang="en-US" dirty="0" smtClean="0"/>
              <a:t>Stats</a:t>
            </a:r>
          </a:p>
          <a:p>
            <a:pPr lvl="2"/>
            <a:r>
              <a:rPr lang="en-US" dirty="0" smtClean="0"/>
              <a:t>Flood in multiplayer</a:t>
            </a:r>
          </a:p>
          <a:p>
            <a:pPr lvl="2"/>
            <a:r>
              <a:rPr lang="en-US" dirty="0" smtClean="0"/>
              <a:t>Pattern-based in </a:t>
            </a:r>
            <a:r>
              <a:rPr lang="en-US" dirty="0" err="1" smtClean="0"/>
              <a:t>singleplayer</a:t>
            </a:r>
            <a:endParaRPr lang="en-US" dirty="0" smtClean="0"/>
          </a:p>
          <a:p>
            <a:pPr lvl="1"/>
            <a:r>
              <a:rPr lang="en-US" dirty="0" smtClean="0"/>
              <a:t>Where Flood excels</a:t>
            </a:r>
          </a:p>
          <a:p>
            <a:pPr lvl="1"/>
            <a:r>
              <a:rPr lang="en-US" dirty="0" smtClean="0"/>
              <a:t>Where Flood is still weak</a:t>
            </a:r>
          </a:p>
          <a:p>
            <a:pPr lvl="1"/>
            <a:r>
              <a:rPr lang="en-US" dirty="0" smtClean="0"/>
              <a:t>Theoretical next steps</a:t>
            </a:r>
          </a:p>
        </p:txBody>
      </p:sp>
    </p:spTree>
    <p:extLst>
      <p:ext uri="{BB962C8B-B14F-4D97-AF65-F5344CB8AC3E}">
        <p14:creationId xmlns:p14="http://schemas.microsoft.com/office/powerpoint/2010/main" val="308518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371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7</TotalTime>
  <Words>100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NewsPrint</vt:lpstr>
      <vt:lpstr>Making Better Organisms</vt:lpstr>
      <vt:lpstr>PowerPoint Presentation</vt:lpstr>
      <vt:lpstr>Initial Insights</vt:lpstr>
      <vt:lpstr>Single-Player Strategies &amp; Concepts</vt:lpstr>
      <vt:lpstr>Multi-Player Strategies &amp; Concepts</vt:lpstr>
      <vt:lpstr>Implementation</vt:lpstr>
      <vt:lpstr>Results &amp; Final Product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Organisms</dc:title>
  <dc:creator>Timothy Miller</dc:creator>
  <cp:lastModifiedBy>Timothy Miller</cp:lastModifiedBy>
  <cp:revision>1</cp:revision>
  <dcterms:created xsi:type="dcterms:W3CDTF">2013-09-23T22:56:30Z</dcterms:created>
  <dcterms:modified xsi:type="dcterms:W3CDTF">2013-09-23T23:03:41Z</dcterms:modified>
</cp:coreProperties>
</file>