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9" r:id="rId5"/>
    <p:sldId id="259" r:id="rId6"/>
    <p:sldId id="260" r:id="rId7"/>
    <p:sldId id="261" r:id="rId8"/>
    <p:sldId id="270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ru-RU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4" d="100"/>
          <a:sy n="74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A8EB95-A597-47E7-81D7-E5F8A634FC93}" type="doc">
      <dgm:prSet loTypeId="urn:microsoft.com/office/officeart/2005/8/layout/default#1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8ECCF6C8-C468-4513-98AC-6BD491F118D3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model</a:t>
          </a:r>
          <a:r>
            <a:rPr lang="en-US" dirty="0"/>
            <a:t/>
          </a:r>
          <a:endParaRPr lang="en-US" dirty="0"/>
        </a:p>
      </dgm:t>
    </dgm:pt>
    <dgm:pt modelId="{69ADACED-4AE5-4D52-896B-4C94CE73DC6E}" cxnId="{4CA4D9F7-5D29-4246-96B2-6307CAFAFADF}" type="parTrans">
      <dgm:prSet/>
      <dgm:spPr/>
      <dgm:t>
        <a:bodyPr/>
        <a:lstStyle/>
        <a:p>
          <a:endParaRPr lang="ru-RU"/>
        </a:p>
      </dgm:t>
    </dgm:pt>
    <dgm:pt modelId="{DF464577-5E4D-4220-9AD9-4C8DBFC1A6EB}" cxnId="{4CA4D9F7-5D29-4246-96B2-6307CAFAFADF}" type="sibTrans">
      <dgm:prSet/>
      <dgm:spPr/>
      <dgm:t>
        <a:bodyPr/>
        <a:lstStyle/>
        <a:p>
          <a:endParaRPr lang="ru-RU"/>
        </a:p>
      </dgm:t>
    </dgm:pt>
    <dgm:pt modelId="{545627DD-1904-4FF3-A0C4-DA95E2F7009B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ru-RU" dirty="0" smtClean="0"/>
            <a:t>location</a:t>
          </a:r>
          <a:r>
            <a:rPr lang="en-US" altLang="ru-RU" dirty="0" smtClean="0"/>
            <a:t/>
          </a:r>
          <a:endParaRPr lang="en-US" altLang="ru-RU" dirty="0" smtClean="0"/>
        </a:p>
      </dgm:t>
    </dgm:pt>
    <dgm:pt modelId="{FA1C503F-6DD8-4707-AB07-1B8FA811CDC1}" cxnId="{A9CFF6B5-0CC4-4E8B-B58C-0D2CA4D7AE33}" type="parTrans">
      <dgm:prSet/>
      <dgm:spPr/>
      <dgm:t>
        <a:bodyPr/>
        <a:lstStyle/>
        <a:p>
          <a:endParaRPr lang="ru-RU"/>
        </a:p>
      </dgm:t>
    </dgm:pt>
    <dgm:pt modelId="{0B57D50A-0EC3-4C6D-834A-360A44C4BA41}" cxnId="{A9CFF6B5-0CC4-4E8B-B58C-0D2CA4D7AE33}" type="sibTrans">
      <dgm:prSet/>
      <dgm:spPr/>
      <dgm:t>
        <a:bodyPr/>
        <a:lstStyle/>
        <a:p>
          <a:endParaRPr lang="ru-RU"/>
        </a:p>
      </dgm:t>
    </dgm:pt>
    <dgm:pt modelId="{A09CB54C-067F-405B-922F-FEAF10650981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ru-RU" dirty="0" smtClean="0"/>
            <a:t>block</a:t>
          </a:r>
          <a:r>
            <a:rPr lang="en-US" altLang="ru-RU" dirty="0" smtClean="0"/>
            <a:t/>
          </a:r>
          <a:endParaRPr lang="en-US" altLang="ru-RU" dirty="0" smtClean="0"/>
        </a:p>
      </dgm:t>
    </dgm:pt>
    <dgm:pt modelId="{0EFAA4D9-F322-46DD-A52B-1874ADB6377B}" cxnId="{1961E520-3DA8-45E9-A729-2888DCEF88A4}" type="parTrans">
      <dgm:prSet/>
      <dgm:spPr/>
      <dgm:t>
        <a:bodyPr/>
        <a:lstStyle/>
        <a:p>
          <a:endParaRPr lang="ru-RU"/>
        </a:p>
      </dgm:t>
    </dgm:pt>
    <dgm:pt modelId="{CA10B0AA-DCDE-416B-938C-D24B2CCCF5DE}" cxnId="{1961E520-3DA8-45E9-A729-2888DCEF88A4}" type="sibTrans">
      <dgm:prSet/>
      <dgm:spPr/>
      <dgm:t>
        <a:bodyPr/>
        <a:lstStyle/>
        <a:p>
          <a:endParaRPr lang="ru-RU"/>
        </a:p>
      </dgm:t>
    </dgm:pt>
    <dgm:pt modelId="{AC1197A3-34DD-4B5A-8E9E-A1EB03AA32AA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ru-RU" dirty="0" smtClean="0"/>
            <a:t>set</a:t>
          </a:r>
          <a:r>
            <a:rPr lang="en-US" altLang="ru-RU" dirty="0" smtClean="0"/>
            <a:t/>
          </a:r>
          <a:endParaRPr lang="en-US" altLang="ru-RU" dirty="0" smtClean="0"/>
        </a:p>
      </dgm:t>
    </dgm:pt>
    <dgm:pt modelId="{BB9AEE5B-AFEF-4619-97CC-6DF4A7EF0A42}" cxnId="{2FD45A65-929D-4718-BDAF-C2EF1A85A383}" type="parTrans">
      <dgm:prSet/>
      <dgm:spPr/>
      <dgm:t>
        <a:bodyPr/>
        <a:lstStyle/>
        <a:p>
          <a:endParaRPr lang="ru-RU"/>
        </a:p>
      </dgm:t>
    </dgm:pt>
    <dgm:pt modelId="{F13C1FC7-9A33-42ED-B0A5-6162BC48EDC2}" cxnId="{2FD45A65-929D-4718-BDAF-C2EF1A85A383}" type="sibTrans">
      <dgm:prSet/>
      <dgm:spPr/>
      <dgm:t>
        <a:bodyPr/>
        <a:lstStyle/>
        <a:p>
          <a:endParaRPr lang="ru-RU"/>
        </a:p>
      </dgm:t>
    </dgm:pt>
    <dgm:pt modelId="{C3E9BA79-99CF-485B-98BA-ABA9D2C81AB1}" type="pres">
      <dgm:prSet presAssocID="{D5A8EB95-A597-47E7-81D7-E5F8A634FC9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C5BD080-06F5-47F4-9458-7AB78169F15B}" type="pres">
      <dgm:prSet presAssocID="{8ECCF6C8-C468-4513-98AC-6BD491F118D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6F904D0-35B5-4F3D-A231-6461286840CD}" type="pres">
      <dgm:prSet presAssocID="{DF464577-5E4D-4220-9AD9-4C8DBFC1A6EB}" presName="sibTrans" presStyleCnt="0"/>
      <dgm:spPr/>
    </dgm:pt>
    <dgm:pt modelId="{9F5B0E12-B443-4E93-915C-EDFE6C8B7D7E}" type="pres">
      <dgm:prSet presAssocID="{545627DD-1904-4FF3-A0C4-DA95E2F7009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01F5E9E-832D-4E03-8AC9-2208330C7C25}" type="pres">
      <dgm:prSet presAssocID="{0B57D50A-0EC3-4C6D-834A-360A44C4BA41}" presName="sibTrans" presStyleCnt="0"/>
      <dgm:spPr/>
    </dgm:pt>
    <dgm:pt modelId="{98D5E297-EEE8-4F6E-9E0C-26DF376D130A}" type="pres">
      <dgm:prSet presAssocID="{A09CB54C-067F-405B-922F-FEAF10650981}" presName="node" presStyleLbl="node1" presStyleIdx="2" presStyleCnt="4" custLinFactNeighborX="2667" custLinFactNeighborY="-13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CCBD67-F7CE-4D45-89B1-52166840CCCC}" type="pres">
      <dgm:prSet presAssocID="{CA10B0AA-DCDE-416B-938C-D24B2CCCF5DE}" presName="sibTrans" presStyleCnt="0"/>
      <dgm:spPr/>
    </dgm:pt>
    <dgm:pt modelId="{6B5F41D2-EAF8-4D7D-BD3C-62417B0C6F2A}" type="pres">
      <dgm:prSet presAssocID="{AC1197A3-34DD-4B5A-8E9E-A1EB03AA32A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CA4D9F7-5D29-4246-96B2-6307CAFAFADF}" srcId="{D5A8EB95-A597-47E7-81D7-E5F8A634FC93}" destId="{8ECCF6C8-C468-4513-98AC-6BD491F118D3}" srcOrd="0" destOrd="0" parTransId="{69ADACED-4AE5-4D52-896B-4C94CE73DC6E}" sibTransId="{DF464577-5E4D-4220-9AD9-4C8DBFC1A6EB}"/>
    <dgm:cxn modelId="{A9CFF6B5-0CC4-4E8B-B58C-0D2CA4D7AE33}" srcId="{D5A8EB95-A597-47E7-81D7-E5F8A634FC93}" destId="{545627DD-1904-4FF3-A0C4-DA95E2F7009B}" srcOrd="1" destOrd="0" parTransId="{FA1C503F-6DD8-4707-AB07-1B8FA811CDC1}" sibTransId="{0B57D50A-0EC3-4C6D-834A-360A44C4BA41}"/>
    <dgm:cxn modelId="{1961E520-3DA8-45E9-A729-2888DCEF88A4}" srcId="{D5A8EB95-A597-47E7-81D7-E5F8A634FC93}" destId="{A09CB54C-067F-405B-922F-FEAF10650981}" srcOrd="2" destOrd="0" parTransId="{0EFAA4D9-F322-46DD-A52B-1874ADB6377B}" sibTransId="{CA10B0AA-DCDE-416B-938C-D24B2CCCF5DE}"/>
    <dgm:cxn modelId="{2FD45A65-929D-4718-BDAF-C2EF1A85A383}" srcId="{D5A8EB95-A597-47E7-81D7-E5F8A634FC93}" destId="{AC1197A3-34DD-4B5A-8E9E-A1EB03AA32AA}" srcOrd="3" destOrd="0" parTransId="{BB9AEE5B-AFEF-4619-97CC-6DF4A7EF0A42}" sibTransId="{F13C1FC7-9A33-42ED-B0A5-6162BC48EDC2}"/>
    <dgm:cxn modelId="{B0FF4ED2-B597-4E50-84D0-CFC53633529B}" type="presOf" srcId="{D5A8EB95-A597-47E7-81D7-E5F8A634FC93}" destId="{C3E9BA79-99CF-485B-98BA-ABA9D2C81AB1}" srcOrd="0" destOrd="0" presId="urn:microsoft.com/office/officeart/2005/8/layout/default#1"/>
    <dgm:cxn modelId="{B9BAED8B-0F23-47FE-B127-B5A6886B3AE5}" type="presParOf" srcId="{C3E9BA79-99CF-485B-98BA-ABA9D2C81AB1}" destId="{4C5BD080-06F5-47F4-9458-7AB78169F15B}" srcOrd="0" destOrd="0" presId="urn:microsoft.com/office/officeart/2005/8/layout/default#1"/>
    <dgm:cxn modelId="{DF865734-D7C1-471E-AACE-27D961437433}" type="presOf" srcId="{8ECCF6C8-C468-4513-98AC-6BD491F118D3}" destId="{4C5BD080-06F5-47F4-9458-7AB78169F15B}" srcOrd="0" destOrd="0" presId="urn:microsoft.com/office/officeart/2005/8/layout/default#1"/>
    <dgm:cxn modelId="{B01075E7-151F-4F72-AA9B-CBF7E9650998}" type="presParOf" srcId="{C3E9BA79-99CF-485B-98BA-ABA9D2C81AB1}" destId="{86F904D0-35B5-4F3D-A231-6461286840CD}" srcOrd="1" destOrd="0" presId="urn:microsoft.com/office/officeart/2005/8/layout/default#1"/>
    <dgm:cxn modelId="{8807BF45-A2C0-440A-822E-5CC0B89CD519}" type="presParOf" srcId="{C3E9BA79-99CF-485B-98BA-ABA9D2C81AB1}" destId="{9F5B0E12-B443-4E93-915C-EDFE6C8B7D7E}" srcOrd="2" destOrd="0" presId="urn:microsoft.com/office/officeart/2005/8/layout/default#1"/>
    <dgm:cxn modelId="{5ECBACAC-CF3C-435A-BD25-46147CC392D0}" type="presOf" srcId="{545627DD-1904-4FF3-A0C4-DA95E2F7009B}" destId="{9F5B0E12-B443-4E93-915C-EDFE6C8B7D7E}" srcOrd="0" destOrd="0" presId="urn:microsoft.com/office/officeart/2005/8/layout/default#1"/>
    <dgm:cxn modelId="{0A2A1853-9551-4649-B7BE-C6DDCE066ACE}" type="presParOf" srcId="{C3E9BA79-99CF-485B-98BA-ABA9D2C81AB1}" destId="{E01F5E9E-832D-4E03-8AC9-2208330C7C25}" srcOrd="3" destOrd="0" presId="urn:microsoft.com/office/officeart/2005/8/layout/default#1"/>
    <dgm:cxn modelId="{33F2423F-82E1-4EE5-8FBF-AC579C0285D4}" type="presParOf" srcId="{C3E9BA79-99CF-485B-98BA-ABA9D2C81AB1}" destId="{98D5E297-EEE8-4F6E-9E0C-26DF376D130A}" srcOrd="4" destOrd="0" presId="urn:microsoft.com/office/officeart/2005/8/layout/default#1"/>
    <dgm:cxn modelId="{7CE1773D-F112-44AE-9FE0-6D589DB46813}" type="presOf" srcId="{A09CB54C-067F-405B-922F-FEAF10650981}" destId="{98D5E297-EEE8-4F6E-9E0C-26DF376D130A}" srcOrd="0" destOrd="0" presId="urn:microsoft.com/office/officeart/2005/8/layout/default#1"/>
    <dgm:cxn modelId="{6D84B482-7817-4830-A748-8689431D7AAA}" type="presParOf" srcId="{C3E9BA79-99CF-485B-98BA-ABA9D2C81AB1}" destId="{DCCCBD67-F7CE-4D45-89B1-52166840CCCC}" srcOrd="5" destOrd="0" presId="urn:microsoft.com/office/officeart/2005/8/layout/default#1"/>
    <dgm:cxn modelId="{2F0DFA23-F67F-4F77-8E4A-5EA282E2BBE9}" type="presParOf" srcId="{C3E9BA79-99CF-485B-98BA-ABA9D2C81AB1}" destId="{6B5F41D2-EAF8-4D7D-BD3C-62417B0C6F2A}" srcOrd="6" destOrd="0" presId="urn:microsoft.com/office/officeart/2005/8/layout/default#1"/>
    <dgm:cxn modelId="{847E562C-F206-4172-98DA-D2BADAF0D267}" type="presOf" srcId="{AC1197A3-34DD-4B5A-8E9E-A1EB03AA32AA}" destId="{6B5F41D2-EAF8-4D7D-BD3C-62417B0C6F2A}" srcOrd="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Группа 1"/>
      <dsp:cNvGrpSpPr/>
    </dsp:nvGrpSpPr>
    <dsp:grpSpPr>
      <a:xfrm>
        <a:off x="0" y="0"/>
        <a:ext cx="7560840" cy="3384374"/>
        <a:chOff x="0" y="0"/>
        <a:chExt cx="7560840" cy="3384374"/>
      </a:xfrm>
    </dsp:grpSpPr>
    <dsp:sp modelId="{4C5BD080-06F5-47F4-9458-7AB78169F15B}">
      <dsp:nvSpPr>
        <dsp:cNvPr id="3" name="Прямоугольник 2"/>
        <dsp:cNvSpPr/>
      </dsp:nvSpPr>
      <dsp:spPr bwMode="white">
        <a:xfrm>
          <a:off x="1047553" y="-234"/>
          <a:ext cx="2604576" cy="156274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98120" tIns="198120" rIns="198120" bIns="198120" anchor="ctr"/>
        <a:lstStyle>
          <a:lvl1pPr algn="ctr">
            <a:defRPr sz="5200"/>
          </a:lvl1pPr>
          <a:lvl2pPr marL="285750" indent="-285750" algn="ctr">
            <a:defRPr sz="4000"/>
          </a:lvl2pPr>
          <a:lvl3pPr marL="571500" indent="-285750" algn="ctr">
            <a:defRPr sz="4000"/>
          </a:lvl3pPr>
          <a:lvl4pPr marL="857250" indent="-285750" algn="ctr">
            <a:defRPr sz="4000"/>
          </a:lvl4pPr>
          <a:lvl5pPr marL="1143000" indent="-285750" algn="ctr">
            <a:defRPr sz="4000"/>
          </a:lvl5pPr>
          <a:lvl6pPr marL="1428750" indent="-285750" algn="ctr">
            <a:defRPr sz="4000"/>
          </a:lvl6pPr>
          <a:lvl7pPr marL="1714500" indent="-285750" algn="ctr">
            <a:defRPr sz="4000"/>
          </a:lvl7pPr>
          <a:lvl8pPr marL="2000250" indent="-285750" algn="ctr">
            <a:defRPr sz="4000"/>
          </a:lvl8pPr>
          <a:lvl9pPr marL="2286000" indent="-285750" algn="ctr">
            <a:defRPr sz="4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model</a:t>
          </a:r>
          <a:endParaRPr lang="en-US" dirty="0"/>
        </a:p>
      </dsp:txBody>
      <dsp:txXfrm>
        <a:off x="1047553" y="-234"/>
        <a:ext cx="2604576" cy="1562746"/>
      </dsp:txXfrm>
    </dsp:sp>
    <dsp:sp modelId="{9F5B0E12-B443-4E93-915C-EDFE6C8B7D7E}">
      <dsp:nvSpPr>
        <dsp:cNvPr id="4" name="Прямоугольник 3"/>
        <dsp:cNvSpPr/>
      </dsp:nvSpPr>
      <dsp:spPr bwMode="white">
        <a:xfrm>
          <a:off x="3912587" y="-234"/>
          <a:ext cx="2604576" cy="156274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98120" tIns="198120" rIns="198120" bIns="198120" anchor="ctr"/>
        <a:lstStyle>
          <a:lvl1pPr algn="ctr">
            <a:defRPr sz="5200"/>
          </a:lvl1pPr>
          <a:lvl2pPr marL="285750" indent="-285750" algn="ctr">
            <a:defRPr sz="4000"/>
          </a:lvl2pPr>
          <a:lvl3pPr marL="571500" indent="-285750" algn="ctr">
            <a:defRPr sz="4000"/>
          </a:lvl3pPr>
          <a:lvl4pPr marL="857250" indent="-285750" algn="ctr">
            <a:defRPr sz="4000"/>
          </a:lvl4pPr>
          <a:lvl5pPr marL="1143000" indent="-285750" algn="ctr">
            <a:defRPr sz="4000"/>
          </a:lvl5pPr>
          <a:lvl6pPr marL="1428750" indent="-285750" algn="ctr">
            <a:defRPr sz="4000"/>
          </a:lvl6pPr>
          <a:lvl7pPr marL="1714500" indent="-285750" algn="ctr">
            <a:defRPr sz="4000"/>
          </a:lvl7pPr>
          <a:lvl8pPr marL="2000250" indent="-285750" algn="ctr">
            <a:defRPr sz="4000"/>
          </a:lvl8pPr>
          <a:lvl9pPr marL="2286000" indent="-285750" algn="ctr">
            <a:defRPr sz="4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ru-RU" dirty="0" smtClean="0"/>
            <a:t>location</a:t>
          </a:r>
          <a:endParaRPr lang="en-US" altLang="ru-RU" dirty="0" smtClean="0"/>
        </a:p>
      </dsp:txBody>
      <dsp:txXfrm>
        <a:off x="3912587" y="-234"/>
        <a:ext cx="2604576" cy="1562746"/>
      </dsp:txXfrm>
    </dsp:sp>
    <dsp:sp modelId="{98D5E297-EEE8-4F6E-9E0C-26DF376D130A}">
      <dsp:nvSpPr>
        <dsp:cNvPr id="5" name="Прямоугольник 4"/>
        <dsp:cNvSpPr/>
      </dsp:nvSpPr>
      <dsp:spPr bwMode="white">
        <a:xfrm>
          <a:off x="1117017" y="1819706"/>
          <a:ext cx="2604576" cy="156274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98120" tIns="198120" rIns="198120" bIns="198120" anchor="ctr"/>
        <a:lstStyle>
          <a:lvl1pPr algn="ctr">
            <a:defRPr sz="5200"/>
          </a:lvl1pPr>
          <a:lvl2pPr marL="285750" indent="-285750" algn="ctr">
            <a:defRPr sz="4000"/>
          </a:lvl2pPr>
          <a:lvl3pPr marL="571500" indent="-285750" algn="ctr">
            <a:defRPr sz="4000"/>
          </a:lvl3pPr>
          <a:lvl4pPr marL="857250" indent="-285750" algn="ctr">
            <a:defRPr sz="4000"/>
          </a:lvl4pPr>
          <a:lvl5pPr marL="1143000" indent="-285750" algn="ctr">
            <a:defRPr sz="4000"/>
          </a:lvl5pPr>
          <a:lvl6pPr marL="1428750" indent="-285750" algn="ctr">
            <a:defRPr sz="4000"/>
          </a:lvl6pPr>
          <a:lvl7pPr marL="1714500" indent="-285750" algn="ctr">
            <a:defRPr sz="4000"/>
          </a:lvl7pPr>
          <a:lvl8pPr marL="2000250" indent="-285750" algn="ctr">
            <a:defRPr sz="4000"/>
          </a:lvl8pPr>
          <a:lvl9pPr marL="2286000" indent="-285750" algn="ctr">
            <a:defRPr sz="4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ru-RU" dirty="0" smtClean="0"/>
            <a:t>block</a:t>
          </a:r>
          <a:endParaRPr lang="en-US" altLang="ru-RU" dirty="0" smtClean="0"/>
        </a:p>
      </dsp:txBody>
      <dsp:txXfrm>
        <a:off x="1117017" y="1819706"/>
        <a:ext cx="2604576" cy="1562746"/>
      </dsp:txXfrm>
    </dsp:sp>
    <dsp:sp modelId="{6B5F41D2-EAF8-4D7D-BD3C-62417B0C6F2A}">
      <dsp:nvSpPr>
        <dsp:cNvPr id="7" name="Прямоугольник 6"/>
        <dsp:cNvSpPr/>
      </dsp:nvSpPr>
      <dsp:spPr bwMode="white">
        <a:xfrm>
          <a:off x="3912587" y="1821862"/>
          <a:ext cx="2604576" cy="156274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98120" tIns="198120" rIns="198120" bIns="198120" anchor="ctr"/>
        <a:lstStyle>
          <a:lvl1pPr algn="ctr">
            <a:defRPr sz="5200"/>
          </a:lvl1pPr>
          <a:lvl2pPr marL="285750" indent="-285750" algn="ctr">
            <a:defRPr sz="4000"/>
          </a:lvl2pPr>
          <a:lvl3pPr marL="571500" indent="-285750" algn="ctr">
            <a:defRPr sz="4000"/>
          </a:lvl3pPr>
          <a:lvl4pPr marL="857250" indent="-285750" algn="ctr">
            <a:defRPr sz="4000"/>
          </a:lvl4pPr>
          <a:lvl5pPr marL="1143000" indent="-285750" algn="ctr">
            <a:defRPr sz="4000"/>
          </a:lvl5pPr>
          <a:lvl6pPr marL="1428750" indent="-285750" algn="ctr">
            <a:defRPr sz="4000"/>
          </a:lvl6pPr>
          <a:lvl7pPr marL="1714500" indent="-285750" algn="ctr">
            <a:defRPr sz="4000"/>
          </a:lvl7pPr>
          <a:lvl8pPr marL="2000250" indent="-285750" algn="ctr">
            <a:defRPr sz="4000"/>
          </a:lvl8pPr>
          <a:lvl9pPr marL="2286000" indent="-285750" algn="ctr">
            <a:defRPr sz="4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ru-RU" dirty="0" smtClean="0"/>
            <a:t>set</a:t>
          </a:r>
          <a:endParaRPr lang="en-US" altLang="ru-RU" dirty="0" smtClean="0"/>
        </a:p>
      </dsp:txBody>
      <dsp:txXfrm>
        <a:off x="3912587" y="1821862"/>
        <a:ext cx="2604576" cy="1562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097E74-B17C-4F1A-A1B7-29DA68DA5016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D5AD90-E47B-4E71-B0C0-3B7E2E9613B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097E74-B17C-4F1A-A1B7-29DA68DA5016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D5AD90-E47B-4E71-B0C0-3B7E2E9613B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097E74-B17C-4F1A-A1B7-29DA68DA5016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D5AD90-E47B-4E71-B0C0-3B7E2E9613B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097E74-B17C-4F1A-A1B7-29DA68DA5016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D5AD90-E47B-4E71-B0C0-3B7E2E9613B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097E74-B17C-4F1A-A1B7-29DA68DA5016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D5AD90-E47B-4E71-B0C0-3B7E2E9613B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097E74-B17C-4F1A-A1B7-29DA68DA5016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D5AD90-E47B-4E71-B0C0-3B7E2E9613B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097E74-B17C-4F1A-A1B7-29DA68DA5016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D5AD90-E47B-4E71-B0C0-3B7E2E9613B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097E74-B17C-4F1A-A1B7-29DA68DA5016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D5AD90-E47B-4E71-B0C0-3B7E2E9613B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097E74-B17C-4F1A-A1B7-29DA68DA5016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D5AD90-E47B-4E71-B0C0-3B7E2E9613B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097E74-B17C-4F1A-A1B7-29DA68DA5016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D5AD90-E47B-4E71-B0C0-3B7E2E9613B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ru-RU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097E74-B17C-4F1A-A1B7-29DA68DA5016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D5AD90-E47B-4E71-B0C0-3B7E2E9613B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dirty="0"/>
              <a:t>Образец заголовка</a:t>
            </a:r>
            <a:endParaRPr dirty="0"/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Образец текста</a:t>
            </a:r>
            <a:endParaRPr dirty="0"/>
          </a:p>
          <a:p>
            <a:pPr lvl="1"/>
            <a:r>
              <a:rPr dirty="0"/>
              <a:t>Второй уровень</a:t>
            </a:r>
            <a:endParaRPr dirty="0"/>
          </a:p>
          <a:p>
            <a:pPr lvl="2"/>
            <a:r>
              <a:rPr dirty="0"/>
              <a:t>Третий уровень</a:t>
            </a:r>
            <a:endParaRPr dirty="0"/>
          </a:p>
          <a:p>
            <a:pPr lvl="3"/>
            <a:r>
              <a:rPr dirty="0"/>
              <a:t>Четвертый уровень</a:t>
            </a:r>
            <a:endParaRPr dirty="0"/>
          </a:p>
          <a:p>
            <a:pPr lvl="4"/>
            <a:r>
              <a:rPr dirty="0"/>
              <a:t>Пятый уровень</a:t>
            </a:r>
            <a:endParaRPr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097E74-B17C-4F1A-A1B7-29DA68DA5016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D5AD90-E47B-4E71-B0C0-3B7E2E9613B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8750" y="214313"/>
            <a:ext cx="7100888" cy="2857500"/>
          </a:xfrm>
        </p:spPr>
        <p:txBody>
          <a:bodyPr vert="horz" lIns="91440" tIns="45720" rIns="91440" bIns="45720" rtlCol="0" anchor="ctr"/>
          <a:p>
            <a:pPr>
              <a:buClrTx/>
              <a:buSzTx/>
              <a:buFontTx/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НАУКИ</a:t>
            </a:r>
            <a:b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 ФЕДЕРАЦИИ</a:t>
            </a:r>
            <a:b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Tx/>
              <a:buFontTx/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Tx/>
              <a:buFontTx/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«МОСКОВСКИЙ АВИАЦИОННЫЙ ИНСТИТУТ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Tx/>
              <a:buFontTx/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университет)» (МАИ)</a:t>
            </a:r>
            <a:br>
              <a:rPr sz="4000" dirty="0"/>
            </a:br>
            <a:endParaRPr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2976" y="3000372"/>
            <a:ext cx="7643866" cy="2781304"/>
          </a:xfrm>
          <a:prstGeom prst="rect">
            <a:avLst/>
          </a:prstGeom>
          <a:gradFill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balanced" dir="t"/>
          </a:scene3d>
          <a:sp3d prstMaterial="plastic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+mn-cs"/>
              </a:rPr>
              <a:t>Дипломная  работа  на  тему: 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tantia" panose="020306020503060303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Разработка визуальной среды программирование с использованием фреймворка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Blockly </a:t>
            </a: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для языка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BML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357188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ru-RU" dirty="0"/>
              <a:t>Аттрибуты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357188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674370" y="1353185"/>
            <a:ext cx="792988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800"/>
              <a:t>Есть множество аттрибутов в </a:t>
            </a:r>
            <a:r>
              <a:rPr lang="en-US" altLang="en-US" sz="2800"/>
              <a:t>BML</a:t>
            </a:r>
            <a:r>
              <a:rPr lang="ru-RU" altLang="en-US" sz="2800"/>
              <a:t>, для </a:t>
            </a:r>
            <a:r>
              <a:rPr lang="en-US" altLang="en-US" sz="2800"/>
              <a:t>block, set </a:t>
            </a:r>
            <a:r>
              <a:rPr lang="ru-RU" altLang="en-US" sz="2800"/>
              <a:t>и </a:t>
            </a:r>
            <a:r>
              <a:rPr lang="en-US" altLang="en-US" sz="2800"/>
              <a:t>location </a:t>
            </a:r>
            <a:r>
              <a:rPr lang="ru-RU" altLang="en-US" sz="2800"/>
              <a:t>они разные. Есть аттрибуты с выбором из списка и есть аттрибуты, которые включаются только при выборе определенного значения аттрибута.</a:t>
            </a:r>
            <a:endParaRPr lang="ru-RU" alt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ru-RU" dirty="0"/>
              <a:t>Генератор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357188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748665" y="1371600"/>
            <a:ext cx="76396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800"/>
              <a:t>С помощью встроенных функций </a:t>
            </a:r>
            <a:r>
              <a:rPr lang="en-US" altLang="en-US" sz="2800"/>
              <a:t>Blockly </a:t>
            </a:r>
            <a:r>
              <a:rPr lang="ru-RU" altLang="en-US" sz="2800"/>
              <a:t>пишется генератор кода на основе визуального представления.</a:t>
            </a:r>
            <a:endParaRPr lang="ru-RU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ru-RU" dirty="0"/>
              <a:t>Заключение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357188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6" name="Rectangle 1"/>
          <p:cNvSpPr/>
          <p:nvPr/>
        </p:nvSpPr>
        <p:spPr>
          <a:xfrm>
            <a:off x="457200" y="1340327"/>
            <a:ext cx="7572375" cy="310769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indent="45085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85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Проанализирована предметная область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85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Сормулированы требования к фреймворку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85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 фреймворк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850">
              <a:buNone/>
            </a:pPr>
            <a:r>
              <a:rPr lang="ru-RU" sz="2800" dirty="0">
                <a:latin typeface="Arial" panose="020B0604020202020204" pitchFamily="34" charset="0"/>
                <a:ea typeface="Arial" panose="020B0604020202020204" pitchFamily="34" charset="0"/>
              </a:rPr>
              <a:t>Создан визуальный редактор со всеми нужными элементами</a:t>
            </a:r>
            <a:r>
              <a:rPr lang="en-US" sz="2800" dirty="0">
                <a:latin typeface="Arial" panose="020B0604020202020204" pitchFamily="34" charset="0"/>
                <a:ea typeface="Arial" panose="020B0604020202020204" pitchFamily="34" charset="0"/>
              </a:rPr>
              <a:t>;</a:t>
            </a:r>
            <a:endParaRPr lang="en-US" sz="2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0850">
              <a:buNone/>
            </a:pPr>
            <a:r>
              <a:rPr lang="ru-RU" sz="2800" dirty="0">
                <a:latin typeface="Arial" panose="020B0604020202020204" pitchFamily="34" charset="0"/>
                <a:ea typeface="Arial" panose="020B0604020202020204" pitchFamily="34" charset="0"/>
              </a:rPr>
              <a:t>Написан генератор кода.</a:t>
            </a:r>
            <a:endParaRPr lang="ru-RU" sz="28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Скругленный прямоугольник 4"/>
          <p:cNvSpPr/>
          <p:nvPr/>
        </p:nvSpPr>
        <p:spPr>
          <a:xfrm>
            <a:off x="1071563" y="0"/>
            <a:ext cx="6929438" cy="1143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75" y="214313"/>
            <a:ext cx="7772400" cy="1470025"/>
          </a:xfrm>
        </p:spPr>
        <p:txBody>
          <a:bodyPr vert="horz" lIns="91440" tIns="45720" rIns="91440" bIns="45720" rtlCol="0" anchor="ctr"/>
          <a:p>
            <a:pPr>
              <a:buClrTx/>
              <a:buSzTx/>
              <a:buFontTx/>
              <a:buNone/>
            </a:pP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br>
              <a:rPr dirty="0">
                <a:latin typeface="Constantia" panose="02030602050306030303" pitchFamily="18" charset="0"/>
              </a:rPr>
            </a:br>
            <a:endParaRPr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7158" y="1214422"/>
            <a:ext cx="8786842" cy="5643578"/>
          </a:xfrm>
          <a:prstGeom prst="rect">
            <a:avLst/>
          </a:prstGeom>
          <a:gradFill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  <a:scene3d>
            <a:camera prst="orthographicFront"/>
            <a:lightRig rig="balanced" dir="t"/>
          </a:scene3d>
          <a:sp3d prstMaterial="plastic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p>
            <a:pPr algn="ctr" defTabSz="457200">
              <a:spcBef>
                <a:spcPct val="20000"/>
              </a:spcBef>
              <a:buNone/>
            </a:pPr>
            <a:r>
              <a:rPr lang="ru-RU" kern="1200" baseline="0" dirty="0">
                <a:solidFill>
                  <a:schemeClr val="tx1"/>
                </a:solidFill>
                <a:latin typeface="Calibri" panose="020F0502020204030204" pitchFamily="34" charset="0"/>
              </a:rPr>
              <a:t>Язык </a:t>
            </a:r>
            <a:r>
              <a:rPr lang="en-US" kern="1200" baseline="0" dirty="0">
                <a:solidFill>
                  <a:schemeClr val="tx1"/>
                </a:solidFill>
                <a:latin typeface="Calibri" panose="020F0502020204030204" pitchFamily="34" charset="0"/>
              </a:rPr>
              <a:t>BML</a:t>
            </a:r>
            <a:r>
              <a:rPr lang="ru-RU" altLang="en-US" kern="1200" baseline="0" dirty="0">
                <a:solidFill>
                  <a:schemeClr val="tx1"/>
                </a:solidFill>
                <a:latin typeface="Calibri" panose="020F0502020204030204" pitchFamily="34" charset="0"/>
              </a:rPr>
              <a:t> используется для упрощения написания веб-страниц, этот язык ускоряет и упрощает написание динамических страниц. Но он нуждается в среде разработки и наилучшим решением в виду его относительной простоты будет визуальная среда разработки.</a:t>
            </a:r>
            <a:endParaRPr lang="ru-RU" altLang="en-US" kern="1200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357188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033"/>
            <a:ext cx="8229600" cy="1143000"/>
          </a:xfrm>
        </p:spPr>
        <p:txBody>
          <a:bodyPr vert="horz" lIns="91440" tIns="45720" rIns="91440" bIns="45720" rtlCol="0" anchor="ctr"/>
          <a:p>
            <a:pPr>
              <a:buNone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357188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0" name="Прямоугольник 4"/>
          <p:cNvSpPr/>
          <p:nvPr/>
        </p:nvSpPr>
        <p:spPr>
          <a:xfrm>
            <a:off x="786130" y="1232535"/>
            <a:ext cx="761238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ru-RU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визуальную среду разработки на основе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Blockly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языка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BML.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42340" y="2882900"/>
            <a:ext cx="7301865" cy="2663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rt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800" dirty="0" smtClean="0">
                <a:solidFill>
                  <a:srgbClr val="FF0000"/>
                </a:solidFill>
                <a:sym typeface="+mn-ea"/>
              </a:rPr>
              <a:t>Задачи</a:t>
            </a:r>
            <a:r>
              <a:rPr lang="en-US" sz="2800" dirty="0" smtClean="0">
                <a:solidFill>
                  <a:srgbClr val="FF0000"/>
                </a:solidFill>
                <a:sym typeface="+mn-ea"/>
              </a:rPr>
              <a:t>:</a:t>
            </a:r>
            <a:endParaRPr lang="ru-RU" sz="2800" dirty="0">
              <a:solidFill>
                <a:srgbClr val="FF0000"/>
              </a:solidFill>
            </a:endParaRPr>
          </a:p>
          <a:p>
            <a:pPr lvl="1" rtl="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ru-RU" sz="2800" dirty="0" smtClean="0">
                <a:sym typeface="+mn-ea"/>
              </a:rPr>
              <a:t>-изучить предметную область</a:t>
            </a:r>
            <a:r>
              <a:rPr lang="en-US" sz="2800" dirty="0" smtClean="0">
                <a:sym typeface="+mn-ea"/>
              </a:rPr>
              <a:t>;</a:t>
            </a:r>
            <a:endParaRPr lang="ru-RU" sz="2800" dirty="0"/>
          </a:p>
          <a:p>
            <a:pPr lvl="1" rtl="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ru-RU" sz="2800" dirty="0" smtClean="0">
                <a:sym typeface="+mn-ea"/>
              </a:rPr>
              <a:t>-сформулировать требования;</a:t>
            </a:r>
            <a:endParaRPr lang="ru-RU" sz="2800" dirty="0"/>
          </a:p>
          <a:p>
            <a:pPr lvl="1" rtl="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ru-RU" sz="2800" dirty="0" smtClean="0">
                <a:sym typeface="+mn-ea"/>
              </a:rPr>
              <a:t>-разработать визуальну часть;</a:t>
            </a:r>
            <a:endParaRPr lang="ru-RU" sz="2800" dirty="0"/>
          </a:p>
          <a:p>
            <a:pPr lvl="1" rtl="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ru-RU" sz="2800" dirty="0" smtClean="0">
                <a:sym typeface="+mn-ea"/>
              </a:rPr>
              <a:t>-разработать генерацию кода;</a:t>
            </a:r>
            <a:endParaRPr lang="ru-RU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/>
          <a:p>
            <a:pPr>
              <a:buNone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</a:t>
            </a:r>
            <a:endParaRPr lang="ru-RU" sz="4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ln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>
            <a:normAutofit/>
          </a:bodyPr>
          <a:lstStyle/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357188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11505" y="1600200"/>
            <a:ext cx="8224520" cy="119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127000"/>
          </a:effectLst>
        </p:spPr>
        <p:txBody>
          <a:bodyPr wrap="square">
            <a:spAutoFit/>
          </a:bodyPr>
          <a:p>
            <a:pPr eaLnBrk="1" hangingPunct="1">
              <a:buNone/>
            </a:pPr>
            <a:r>
              <a:rPr lang="ru-RU" sz="2400" dirty="0">
                <a:latin typeface="Calibri" panose="020F0502020204030204" pitchFamily="34" charset="0"/>
              </a:rPr>
              <a:t>Работа с </a:t>
            </a:r>
            <a:r>
              <a:rPr lang="en-US" sz="2400" dirty="0">
                <a:latin typeface="Calibri" panose="020F0502020204030204" pitchFamily="34" charset="0"/>
              </a:rPr>
              <a:t>XML-</a:t>
            </a:r>
            <a:r>
              <a:rPr lang="ru-RU" sz="2400" dirty="0">
                <a:latin typeface="Calibri" panose="020F0502020204030204" pitchFamily="34" charset="0"/>
              </a:rPr>
              <a:t>подобным языком</a:t>
            </a:r>
            <a:r>
              <a:rPr lang="en-US" sz="2400" dirty="0">
                <a:latin typeface="Calibri" panose="020F0502020204030204" pitchFamily="34" charset="0"/>
              </a:rPr>
              <a:t>;</a:t>
            </a:r>
            <a:endParaRPr lang="en-US" sz="2400" dirty="0">
              <a:latin typeface="Calibri" panose="020F0502020204030204" pitchFamily="34" charset="0"/>
            </a:endParaRPr>
          </a:p>
          <a:p>
            <a:pPr eaLnBrk="1" hangingPunct="1">
              <a:buNone/>
            </a:pPr>
            <a:r>
              <a:rPr lang="ru-RU" sz="2400" dirty="0">
                <a:latin typeface="Calibri" panose="020F0502020204030204" pitchFamily="34" charset="0"/>
              </a:rPr>
              <a:t>Связывание множество структур между собой определенным образом с последующей генерацией кода.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ru-RU" dirty="0"/>
              <a:t>Специфика</a:t>
            </a:r>
            <a:r>
              <a:rPr lang="en-US" dirty="0"/>
              <a:t>:</a:t>
            </a:r>
            <a:r>
              <a:rPr lang="ru-RU" dirty="0"/>
              <a:t> пример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357188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Замещающее содержимое 1" descr="Скриншот 29-05-2022 15110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8865" y="1154430"/>
            <a:ext cx="4627880" cy="56400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285750" y="0"/>
            <a:ext cx="8229600" cy="1143000"/>
          </a:xfrm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ru-RU" dirty="0"/>
              <a:t>Основные требования к фреймворку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357188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934720" y="1541145"/>
            <a:ext cx="76301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800"/>
              <a:t>Поддержка визуального программирования</a:t>
            </a:r>
            <a:r>
              <a:rPr lang="en-US" altLang="en-US" sz="2800"/>
              <a:t>;</a:t>
            </a:r>
            <a:br>
              <a:rPr lang="en-US" altLang="en-US" sz="2800"/>
            </a:br>
            <a:r>
              <a:rPr lang="ru-RU" altLang="en-US" sz="2800"/>
              <a:t>Большое коммьюнити.</a:t>
            </a:r>
            <a:endParaRPr lang="ru-RU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072494" cy="8572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balanced" dir="t"/>
          </a:scene3d>
          <a:sp3d prstMaterial="plastic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p>
            <a:pPr algn="ctr">
              <a:buNone/>
            </a:pPr>
            <a:br>
              <a:rPr sz="4000" b="1" dirty="0">
                <a:solidFill>
                  <a:srgbClr val="000000"/>
                </a:solidFill>
              </a:rPr>
            </a:b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</a:t>
            </a:r>
            <a:br>
              <a:rPr sz="4000" b="1" dirty="0">
                <a:solidFill>
                  <a:srgbClr val="000000"/>
                </a:solidFill>
              </a:rPr>
            </a:br>
            <a:endParaRPr sz="4000" dirty="0">
              <a:solidFill>
                <a:srgbClr val="000000"/>
              </a:solidFill>
            </a:endParaRPr>
          </a:p>
        </p:txBody>
      </p:sp>
      <p:sp>
        <p:nvSpPr>
          <p:cNvPr id="8197" name="Содержимое 2"/>
          <p:cNvSpPr>
            <a:spLocks noGrp="1"/>
          </p:cNvSpPr>
          <p:nvPr>
            <p:ph idx="1"/>
          </p:nvPr>
        </p:nvSpPr>
        <p:spPr>
          <a:xfrm>
            <a:off x="285750" y="1071563"/>
            <a:ext cx="8858250" cy="3786187"/>
          </a:xfrm>
          <a:ln/>
        </p:spPr>
        <p:txBody>
          <a:bodyPr vert="horz" wrap="square" lIns="91440" tIns="45720" rIns="91440" bIns="45720" anchor="t" anchorCtr="0"/>
          <a:p>
            <a:pPr marL="0" indent="0" algn="ctr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фреймворка был предложен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Blockly.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357188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ru-RU" dirty="0"/>
              <a:t>Блоки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357188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Схема 4"/>
          <p:cNvGraphicFramePr/>
          <p:nvPr/>
        </p:nvGraphicFramePr>
        <p:xfrm>
          <a:off x="827584" y="2352380"/>
          <a:ext cx="7560840" cy="3384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9221" name="Прямоугольник 5"/>
          <p:cNvSpPr/>
          <p:nvPr/>
        </p:nvSpPr>
        <p:spPr>
          <a:xfrm>
            <a:off x="1143000" y="1643063"/>
            <a:ext cx="74295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BML </a:t>
            </a:r>
            <a:r>
              <a:rPr lang="ru-RU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есть следующие блоки:</a:t>
            </a:r>
            <a:endParaRPr lang="ru-RU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Блоки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357188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</a:t>
            </a:r>
            <a:r>
              <a:rPr kumimoji="0" lang="ru-RU" alt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 </a:t>
            </a:r>
            <a:r>
              <a:rPr kumimoji="0" lang="en-US" alt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block </a:t>
            </a:r>
            <a:r>
              <a:rPr kumimoji="0" lang="ru-RU" alt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вкладывается в </a:t>
            </a:r>
            <a:r>
              <a:rPr kumimoji="0" lang="en-US" alt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 </a:t>
            </a:r>
            <a:r>
              <a:rPr kumimoji="0" lang="ru-RU" alt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 </a:t>
            </a:r>
            <a:r>
              <a:rPr kumimoji="0" lang="en-US" alt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block</a:t>
            </a:r>
            <a:r>
              <a:rPr kumimoji="0" lang="ru-RU" alt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конечный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только 2 уровня вложенности в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их бесконечно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1761</Words>
  <Application>WPS Presentation</Application>
  <PresentationFormat>Экран (4:3)</PresentationFormat>
  <Paragraphs>74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Calibri</vt:lpstr>
      <vt:lpstr>Times New Roman</vt:lpstr>
      <vt:lpstr>Constantia</vt:lpstr>
      <vt:lpstr>Microsoft YaHei</vt:lpstr>
      <vt:lpstr>Arial Unicode MS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РОССИЙСКОЙ ФЕДЕРАЦИИ Федеральное государственное автономное образовательное учреждение высшего образования «Санкт-Петербургский политехнический университет  Петра Великого» (ФГАОУ ВО «СПбПУ») Университетский политехнический колледж</dc:title>
  <dc:creator>валерия яковлева</dc:creator>
  <cp:lastModifiedBy>oleg1</cp:lastModifiedBy>
  <cp:revision>30</cp:revision>
  <dcterms:created xsi:type="dcterms:W3CDTF">2016-06-16T16:20:24Z</dcterms:created>
  <dcterms:modified xsi:type="dcterms:W3CDTF">2022-05-29T13:32:52Z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3C4BE0A8E60C40C9A003370C6A03E3C5</vt:lpwstr>
  </property>
  <property fmtid="{D5CDD505-2E9C-101B-9397-08002B2CF9AE}" pid="3" name="KSOProductBuildVer">
    <vt:lpwstr>1049-11.2.0.11130</vt:lpwstr>
  </property>
</Properties>
</file>