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6EE-B616-1A4B-4576-02F7403C5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87524-F080-C3A9-39C8-6A614BF5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17FD-CAA2-FAC9-57F5-BBE2BA25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8EB0-F51E-1859-F7F2-A265181E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D047-DECA-ACC6-DF6C-479CD5EA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5E70-B7C4-A11B-6A40-51BCA50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AF25-65B9-C818-1E8C-00074C0A7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29D0-EBC5-C4F4-C130-3DA50FB6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FA44-4CAF-A1AF-E078-54A5F934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841E-BDA7-A6C2-AF5F-A2F8959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E20C6-D722-72B9-A5BC-E016088A1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3933-77D3-8181-D35A-1008CAE22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5A3C-96C4-C71C-2958-4583B25A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7FB5-15A3-F1AA-C505-63D1517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F0D6-4885-B7AF-D019-37BDA7A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E7AC-4116-49C3-9D3D-11104ECA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7D71D-3BD5-8036-C3B0-4C13E845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97C4D-5AAF-7CE9-8774-6A728347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0631-E4FF-B812-916D-D970D82D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7EB3-4977-03B2-BB6D-20E0978F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F390-093F-C497-64A9-EB7A70A2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0313-5BAE-EF81-EBD1-789C160F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ED7E-6C3A-AD0E-EF42-46B37A5F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64E8-2022-06E1-D90C-66C710FD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78EC-EC80-9B60-3AAA-FB7CCE37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05F5-B93A-5E2E-71C3-FBD1AD7C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F82-101C-85EC-41AA-0747C1742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9F85-7B49-CB8E-5B31-535AADBB5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8E40E-8946-F87F-1A77-7F6A2129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24E16-3F0F-1ACE-6FEA-2A14F4D2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A20A-F5AD-20E0-3D50-F0151C1C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BCB1-6737-0F20-7956-72E58E81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2458-216D-5376-13FC-DD786B09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ED12E-213B-428B-AEC2-53348C65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4C6CF-9370-4B28-3727-072EA083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63CAC-3A08-15F3-2027-ACC876ACF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BD51B-551E-48C5-8B5C-EDE78510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19BDF-2650-7208-B315-86A1B1EA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55E66-F18B-211D-5A96-99477A0F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B370-447C-19D3-86BD-4C4C13ED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E2CC4-8A13-D891-22DE-6038E43D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6F6C-D164-61E0-14B1-0F0EF145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A7F6C-4283-962E-2FD6-F46773B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38DA0-BDAC-70D1-C8B2-5816733F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DD6F4-252C-9404-4638-3A7F091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D70DD-ACFA-3DB8-2312-0630143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1BE0-4CDB-0A35-3D5B-196796DD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DA34-A67B-8B32-23B9-D76FB1F2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2AF45-6F61-A6DC-E829-9C0579F5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4149-C6B6-05F2-10F9-97D7B704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B42A2-481B-ECA7-99E0-50754E35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B5F9-6FCD-5AE3-E028-57530855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CBBD-0016-0A70-BA39-AB74456A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35E20-3437-51A4-5F53-7F0FD0AF8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FBE3-5847-518C-7A91-32825C42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43FF4-3CB4-3502-2151-B11F441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D5000-08FB-5F7C-C820-D82692F7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E47B-00EC-0F0A-3C8F-1BD67702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C3F14-634E-5F48-5726-76C3BB26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1A6F-ABF1-725D-2E70-7450775CF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407F-ED97-AEF0-D933-64ED4D4C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8A82-21F2-4FFA-85EE-A94085B13E8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F6680-3365-7736-6545-178DD4B72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5901-DE4C-3365-A10A-04F84812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F7B1-1797-4343-852B-82868886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86BD8-DE6F-A3F7-0D26-3D8CDE75AE12}"/>
              </a:ext>
            </a:extLst>
          </p:cNvPr>
          <p:cNvCxnSpPr/>
          <p:nvPr/>
        </p:nvCxnSpPr>
        <p:spPr>
          <a:xfrm flipV="1">
            <a:off x="6974731" y="2402733"/>
            <a:ext cx="0" cy="15077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C0ED261D-90B4-DE68-4D13-051170B5A463}"/>
              </a:ext>
            </a:extLst>
          </p:cNvPr>
          <p:cNvSpPr/>
          <p:nvPr/>
        </p:nvSpPr>
        <p:spPr>
          <a:xfrm rot="8429981">
            <a:off x="6128422" y="1454287"/>
            <a:ext cx="1984439" cy="176070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930BA-7CC4-F972-12C3-38D240FC609E}"/>
              </a:ext>
            </a:extLst>
          </p:cNvPr>
          <p:cNvSpPr txBox="1"/>
          <p:nvPr/>
        </p:nvSpPr>
        <p:spPr>
          <a:xfrm>
            <a:off x="7169285" y="2626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X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7D10AE-D1B7-B959-4374-A0D1051713F0}"/>
              </a:ext>
            </a:extLst>
          </p:cNvPr>
          <p:cNvGrpSpPr/>
          <p:nvPr/>
        </p:nvGrpSpPr>
        <p:grpSpPr>
          <a:xfrm rot="16200000">
            <a:off x="4164552" y="182397"/>
            <a:ext cx="1984439" cy="2456233"/>
            <a:chOff x="3099879" y="1746114"/>
            <a:chExt cx="1984439" cy="245623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0CD9804-EC49-5F2F-CBD4-8B88892BD6E2}"/>
                </a:ext>
              </a:extLst>
            </p:cNvPr>
            <p:cNvCxnSpPr/>
            <p:nvPr/>
          </p:nvCxnSpPr>
          <p:spPr>
            <a:xfrm flipV="1">
              <a:off x="3946188" y="2694560"/>
              <a:ext cx="0" cy="15077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DCD2F47C-B73F-B941-02D8-51ADC96246CD}"/>
                </a:ext>
              </a:extLst>
            </p:cNvPr>
            <p:cNvSpPr/>
            <p:nvPr/>
          </p:nvSpPr>
          <p:spPr>
            <a:xfrm rot="8429981">
              <a:off x="3099879" y="1746114"/>
              <a:ext cx="1984439" cy="1760707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D01E1FE-AF22-A834-2D75-0817F5285DDF}"/>
              </a:ext>
            </a:extLst>
          </p:cNvPr>
          <p:cNvSpPr txBox="1"/>
          <p:nvPr/>
        </p:nvSpPr>
        <p:spPr>
          <a:xfrm>
            <a:off x="5187636" y="11056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1BFD3-3992-CA91-6EFF-FF08939C66E7}"/>
              </a:ext>
            </a:extLst>
          </p:cNvPr>
          <p:cNvSpPr txBox="1"/>
          <p:nvPr/>
        </p:nvSpPr>
        <p:spPr>
          <a:xfrm>
            <a:off x="5187636" y="26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1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6FC19BFF-78DA-5A5B-83AF-EA3D89B77F49}"/>
              </a:ext>
            </a:extLst>
          </p:cNvPr>
          <p:cNvSpPr/>
          <p:nvPr/>
        </p:nvSpPr>
        <p:spPr>
          <a:xfrm rot="2636714">
            <a:off x="3214265" y="2231226"/>
            <a:ext cx="5894826" cy="2817976"/>
          </a:xfrm>
          <a:prstGeom prst="cube">
            <a:avLst>
              <a:gd name="adj" fmla="val 922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8867EB6A-2FCC-058F-A536-CC6E0CD56968}"/>
              </a:ext>
            </a:extLst>
          </p:cNvPr>
          <p:cNvSpPr/>
          <p:nvPr/>
        </p:nvSpPr>
        <p:spPr>
          <a:xfrm rot="2636714">
            <a:off x="6339713" y="3438097"/>
            <a:ext cx="1163481" cy="404233"/>
          </a:xfrm>
          <a:prstGeom prst="cube">
            <a:avLst>
              <a:gd name="adj" fmla="val 922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C9A08-1C47-185F-CD37-4740743471AB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782111"/>
            <a:ext cx="1384572" cy="136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B2AD2E-F8E7-FBE0-FE34-1507B7387EA1}"/>
              </a:ext>
            </a:extLst>
          </p:cNvPr>
          <p:cNvCxnSpPr>
            <a:cxnSpLocks/>
          </p:cNvCxnSpPr>
          <p:nvPr/>
        </p:nvCxnSpPr>
        <p:spPr>
          <a:xfrm flipH="1">
            <a:off x="1896893" y="4912468"/>
            <a:ext cx="3313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9F0A19-B404-1007-6C5B-95FF7A3A609B}"/>
              </a:ext>
            </a:extLst>
          </p:cNvPr>
          <p:cNvSpPr txBox="1"/>
          <p:nvPr/>
        </p:nvSpPr>
        <p:spPr>
          <a:xfrm>
            <a:off x="3572158" y="435847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45d</a:t>
            </a:r>
            <a:endParaRPr lang="en-US" dirty="0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170B0A65-A908-79FC-E797-C4BBEC45E77D}"/>
              </a:ext>
            </a:extLst>
          </p:cNvPr>
          <p:cNvSpPr/>
          <p:nvPr/>
        </p:nvSpPr>
        <p:spPr>
          <a:xfrm rot="2607341">
            <a:off x="5291907" y="3450736"/>
            <a:ext cx="1163481" cy="699561"/>
          </a:xfrm>
          <a:prstGeom prst="cube">
            <a:avLst>
              <a:gd name="adj" fmla="val 922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FA82C-27BB-334B-C81A-E7184CBB754F}"/>
              </a:ext>
            </a:extLst>
          </p:cNvPr>
          <p:cNvSpPr txBox="1"/>
          <p:nvPr/>
        </p:nvSpPr>
        <p:spPr>
          <a:xfrm>
            <a:off x="6502908" y="2613379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Gx 45d</a:t>
            </a:r>
          </a:p>
          <a:p>
            <a:r>
              <a:rPr lang="nb-NO" dirty="0"/>
              <a:t>Gy 0d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46AED-0D75-C162-2074-5C531FB24305}"/>
              </a:ext>
            </a:extLst>
          </p:cNvPr>
          <p:cNvSpPr txBox="1"/>
          <p:nvPr/>
        </p:nvSpPr>
        <p:spPr>
          <a:xfrm>
            <a:off x="5752909" y="3991241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Gx 45d</a:t>
            </a:r>
          </a:p>
          <a:p>
            <a:r>
              <a:rPr lang="nb-NO" dirty="0"/>
              <a:t>Gy 0d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B2EC39-040E-A15C-6EFC-F325F1132CAF}"/>
              </a:ext>
            </a:extLst>
          </p:cNvPr>
          <p:cNvCxnSpPr>
            <a:cxnSpLocks/>
          </p:cNvCxnSpPr>
          <p:nvPr/>
        </p:nvCxnSpPr>
        <p:spPr>
          <a:xfrm flipH="1" flipV="1">
            <a:off x="2324911" y="2169268"/>
            <a:ext cx="3038271" cy="289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7F0AA1-2366-721C-8528-177400CF6D83}"/>
              </a:ext>
            </a:extLst>
          </p:cNvPr>
          <p:cNvSpPr txBox="1"/>
          <p:nvPr/>
        </p:nvSpPr>
        <p:spPr>
          <a:xfrm>
            <a:off x="7821038" y="1848255"/>
            <a:ext cx="30953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Pitch up so Gx = 45d, Gy = 0d</a:t>
            </a:r>
          </a:p>
          <a:p>
            <a:r>
              <a:rPr lang="nb-NO" dirty="0"/>
              <a:t>If we rotate the module 90d in </a:t>
            </a:r>
          </a:p>
          <a:p>
            <a:r>
              <a:rPr lang="nb-NO" dirty="0"/>
              <a:t>This plane</a:t>
            </a:r>
          </a:p>
          <a:p>
            <a:r>
              <a:rPr lang="nb-NO" dirty="0"/>
              <a:t>Gx still = 45d</a:t>
            </a:r>
          </a:p>
          <a:p>
            <a:r>
              <a:rPr lang="nb-NO" dirty="0"/>
              <a:t>Gy still = 0d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39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Heelan</dc:creator>
  <cp:lastModifiedBy>Phil Heelan</cp:lastModifiedBy>
  <cp:revision>2</cp:revision>
  <dcterms:created xsi:type="dcterms:W3CDTF">2023-03-08T13:44:25Z</dcterms:created>
  <dcterms:modified xsi:type="dcterms:W3CDTF">2023-03-10T15:00:08Z</dcterms:modified>
</cp:coreProperties>
</file>