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55CE1-A924-7C3C-D645-E942F2504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8C937F-C0A3-2BB9-EBC4-A42916066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883A1-D145-F20C-0837-B7065FB79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E84B-BAFF-4302-8D7C-2D3247FF6D30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C6DB8-02A2-81DD-A433-D478BC8A2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229E3-9517-4411-0F8A-BC90E02C8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8911-126D-458A-A2BD-9C529B5E9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455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4852-E118-E9BD-5165-33BB23EE3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83059A-F2C4-0377-E9E6-B9F6C716E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982C8-51B3-06D9-38E7-709072231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E84B-BAFF-4302-8D7C-2D3247FF6D30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96168-B200-25B6-3009-7C187B263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35684-6C01-6A34-51E4-318096F85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8911-126D-458A-A2BD-9C529B5E9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90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CA629E-FE18-1E88-2147-E601BCF632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13B98-F7C4-C517-7775-9ED465EA2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6A5DA-649F-F230-12EA-B2143A71A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E84B-BAFF-4302-8D7C-2D3247FF6D30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87012-817D-8B3A-EC39-3BEDEFB45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C02A7-65E5-C9E0-8848-EAC7F630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8911-126D-458A-A2BD-9C529B5E9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4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E6ABD-0918-717E-C8F2-815FD22D8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1B647-81F7-50D0-E6D3-A5D738C0F4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43A03B-67C3-24CC-3484-B10EFFADC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E84B-BAFF-4302-8D7C-2D3247FF6D30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C6309-E5F7-E508-F917-C17049907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421E7-51EB-DE5F-7D6C-58C88244E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8911-126D-458A-A2BD-9C529B5E9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92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84AEE-4602-1E05-55AB-1E2265B91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344FF-A534-158D-9633-135C1B77C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1C9D2-8031-908F-9C28-11380501F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E84B-BAFF-4302-8D7C-2D3247FF6D30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EAF00-9CD6-BDC8-8273-2A9441C1B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7FD79-C65A-7150-18B5-6504D4E8C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8911-126D-458A-A2BD-9C529B5E9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403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6D241-832E-8D40-D56C-D50ADC90D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E1B0E-2B5F-B7B7-45B4-B30AA46D75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7E0FF5-0173-01D4-0EF4-424491614B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D1009-AF2A-6ABE-825D-39E63281E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E84B-BAFF-4302-8D7C-2D3247FF6D30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73FDB-C23D-3748-CC6D-3FED7A42F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7187B-487F-B6B5-387F-7D23F7D4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8911-126D-458A-A2BD-9C529B5E9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5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20F6C-1DE9-7A8E-0AA4-11DF7D7C1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57CF5-037E-77BA-5BC4-61BE60DCC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0BC6C-DC02-188E-2830-E0B2F61BB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9F303C-C4F5-6555-050B-D1DA4AE856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D502C3-B9DB-31D7-58CD-E194D8B56A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89CD38-5F48-8239-F14F-A35994382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E84B-BAFF-4302-8D7C-2D3247FF6D30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1F9C46-71C4-99E0-8902-0DA7227A8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24CBC2-DD94-BD76-0B40-03AF34B28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8911-126D-458A-A2BD-9C529B5E9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639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C96CF-26D9-5125-FC40-E56FB7830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E9650D-463A-F156-85A1-21F5AD3A0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E84B-BAFF-4302-8D7C-2D3247FF6D30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024E8-6C05-C157-1FBF-7B3E236CF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7A4C93-CA39-BB19-48AD-B0F018567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8911-126D-458A-A2BD-9C529B5E9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71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ACE24E-85D4-A84E-82B5-EADAA48A7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E84B-BAFF-4302-8D7C-2D3247FF6D30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90DA0B-E8B1-5F38-0A08-C07BB368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2ABBD-7BFE-C48C-4F35-1A8CF0015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8911-126D-458A-A2BD-9C529B5E9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647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494FD-397E-958B-626B-9CCFE9E86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D2760-DD35-6324-F208-DCD47521E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831010-25B9-5FD2-B9EE-43D2B8A7C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F5F6C8-F79E-EDCB-FD67-40ECFEB33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E84B-BAFF-4302-8D7C-2D3247FF6D30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2C39B-EC3E-B147-50B6-D608AEDBD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CD62C7-8326-101C-3669-2D6056F84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8911-126D-458A-A2BD-9C529B5E9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679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FADAD-F997-0BB5-C922-F4D303803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231500-8A9C-7A8A-5037-C4F9BBE782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464B6-AF34-5C5C-6321-502A6A34C8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AB261-25E7-D206-8BBE-4A627D1B7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D9E84B-BAFF-4302-8D7C-2D3247FF6D30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F9D0F0-AD1E-B56A-CD38-390F105AF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C3F31-66CC-6FAD-D7F1-692689086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58911-126D-458A-A2BD-9C529B5E9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9406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6CEDCC-A6CF-C8F4-F2E6-089C78F07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13AB3-2080-46BE-A12D-F9ED4C0C3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C7EE8D-4D57-3AAB-DDEE-1CC6F5F4CC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9E84B-BAFF-4302-8D7C-2D3247FF6D30}" type="datetimeFigureOut">
              <a:rPr lang="en-US" smtClean="0"/>
              <a:t>7/11/2023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14C05C-24EC-88E2-E928-E65C5E6F32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F2D9F-C116-E76C-9F7D-4989D77FC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E58911-126D-458A-A2BD-9C529B5E9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5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1AB54EA7-A42B-F6CF-1560-A904DEC65788}"/>
              </a:ext>
            </a:extLst>
          </p:cNvPr>
          <p:cNvSpPr/>
          <p:nvPr/>
        </p:nvSpPr>
        <p:spPr>
          <a:xfrm>
            <a:off x="1069091" y="1324896"/>
            <a:ext cx="2775331" cy="442943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AF4CC82-3F56-FCD7-903F-9FD9AAA82097}"/>
              </a:ext>
            </a:extLst>
          </p:cNvPr>
          <p:cNvSpPr/>
          <p:nvPr/>
        </p:nvSpPr>
        <p:spPr>
          <a:xfrm>
            <a:off x="1340796" y="1612490"/>
            <a:ext cx="2231923" cy="385424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73CA901-3CEC-14D9-E5AA-28D78D55BDD7}"/>
              </a:ext>
            </a:extLst>
          </p:cNvPr>
          <p:cNvSpPr/>
          <p:nvPr/>
        </p:nvSpPr>
        <p:spPr>
          <a:xfrm rot="16200000">
            <a:off x="1814732" y="2827925"/>
            <a:ext cx="1284052" cy="1202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054958-F3B9-A2AD-0D18-4438EFF00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498729">
            <a:off x="6099650" y="1549693"/>
            <a:ext cx="4950046" cy="41989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07CFB99-1163-F426-A5AD-5A02888F1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8527" y="2786974"/>
            <a:ext cx="1750980" cy="128405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30D5AB3-DEF5-95AB-D895-534857D2097D}"/>
              </a:ext>
            </a:extLst>
          </p:cNvPr>
          <p:cNvSpPr/>
          <p:nvPr/>
        </p:nvSpPr>
        <p:spPr>
          <a:xfrm>
            <a:off x="741027" y="5134897"/>
            <a:ext cx="3431458" cy="66367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04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 Heelan</dc:creator>
  <cp:lastModifiedBy>Phil Heelan</cp:lastModifiedBy>
  <cp:revision>2</cp:revision>
  <dcterms:created xsi:type="dcterms:W3CDTF">2023-03-14T09:44:41Z</dcterms:created>
  <dcterms:modified xsi:type="dcterms:W3CDTF">2023-07-11T19:26:59Z</dcterms:modified>
</cp:coreProperties>
</file>