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5CE1-A924-7C3C-D645-E942F250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937F-C0A3-2BB9-EBC4-A4291606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83A1-D145-F20C-0837-B7065FB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6DB8-02A2-81DD-A433-D478BC8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29E3-9517-4411-0F8A-BC90E02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4852-E118-E9BD-5165-33BB23EE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3059A-F2C4-0377-E9E6-B9F6C716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2C8-51B3-06D9-38E7-7090722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6168-B200-25B6-3009-7C187B26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5684-6C01-6A34-51E4-318096F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629E-FE18-1E88-2147-E601BCF63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3B98-F7C4-C517-7775-9ED465EA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A5DA-649F-F230-12EA-B2143A71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7012-817D-8B3A-EC39-3BEDEFB4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02A7-65E5-C9E0-8848-EAC7F63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6ABD-0918-717E-C8F2-815FD22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B647-81F7-50D0-E6D3-A5D738C0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A03B-67C3-24CC-3484-B10EFFA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309-E5F7-E508-F917-C170499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21E7-51EB-DE5F-7D6C-58C88244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4AEE-4602-1E05-55AB-1E2265B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344FF-A534-158D-9633-135C1B77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C9D2-8031-908F-9C28-1138050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AF00-9CD6-BDC8-8273-2A9441C1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FD79-C65A-7150-18B5-6504D4E8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D241-832E-8D40-D56C-D50ADC90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1B0E-2B5F-B7B7-45B4-B30AA46D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0FF5-0173-01D4-0EF4-42449161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1009-AF2A-6ABE-825D-39E63281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3FDB-C23D-3748-CC6D-3FED7A4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187B-487F-B6B5-387F-7D23F7D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F6C-1DE9-7A8E-0AA4-11DF7D7C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7CF5-037E-77BA-5BC4-61BE60DC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BC6C-DC02-188E-2830-E0B2F61B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F303C-C4F5-6555-050B-D1DA4AE8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02C3-B9DB-31D7-58CD-E194D8B5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9CD38-5F48-8239-F14F-A3599438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9C46-71C4-99E0-8902-0DA7227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CBC2-DD94-BD76-0B40-03AF34B2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6CF-26D9-5125-FC40-E56FB783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650D-463A-F156-85A1-21F5AD3A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24E8-6C05-C157-1FBF-7B3E236C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C93-CA39-BB19-48AD-B0F01856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CE24E-85D4-A84E-82B5-EADAA48A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DA0B-E8B1-5F38-0A08-C07BB368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ABBD-7BFE-C48C-4F35-1A8CF00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4FD-397E-958B-626B-9CCFE9E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2760-DD35-6324-F208-DCD47521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1010-25B9-5FD2-B9EE-43D2B8A7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F6C8-F79E-EDCB-FD67-40ECFEB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39B-EC3E-B147-50B6-D608AED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62C7-8326-101C-3669-2D6056F8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ADAD-F997-0BB5-C922-F4D30380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1500-8A9C-7A8A-5037-C4F9BBE78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64B6-AF34-5C5C-6321-502A6A34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B261-25E7-D206-8BBE-4A627D1B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D0F0-AD1E-B56A-CD38-390F105A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3F31-66CC-6FAD-D7F1-6926890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CEDCC-A6CF-C8F4-F2E6-089C78F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3AB3-2080-46BE-A12D-F9ED4C0C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EE8D-4D57-3AAB-DDEE-1CC6F5F4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05C-24EC-88E2-E928-E65C5E6F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2D9F-C116-E76C-9F7D-4989D77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AB54EA7-A42B-F6CF-1560-A904DEC65788}"/>
              </a:ext>
            </a:extLst>
          </p:cNvPr>
          <p:cNvSpPr/>
          <p:nvPr/>
        </p:nvSpPr>
        <p:spPr>
          <a:xfrm>
            <a:off x="1069091" y="1324896"/>
            <a:ext cx="2775331" cy="44294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F4CC82-3F56-FCD7-903F-9FD9AAA82097}"/>
              </a:ext>
            </a:extLst>
          </p:cNvPr>
          <p:cNvSpPr/>
          <p:nvPr/>
        </p:nvSpPr>
        <p:spPr>
          <a:xfrm>
            <a:off x="1340796" y="1612490"/>
            <a:ext cx="2231923" cy="38542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3CA901-3CEC-14D9-E5AA-28D78D55BDD7}"/>
              </a:ext>
            </a:extLst>
          </p:cNvPr>
          <p:cNvSpPr/>
          <p:nvPr/>
        </p:nvSpPr>
        <p:spPr>
          <a:xfrm rot="16200000">
            <a:off x="1814732" y="2827925"/>
            <a:ext cx="1284052" cy="1202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54958-F3B9-A2AD-0D18-4438EFF0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98729">
            <a:off x="6099650" y="1549693"/>
            <a:ext cx="4950046" cy="419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CFB99-1163-F426-A5AD-5A02888F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27" y="2786974"/>
            <a:ext cx="1750980" cy="1284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0D5AB3-DEF5-95AB-D895-534857D2097D}"/>
              </a:ext>
            </a:extLst>
          </p:cNvPr>
          <p:cNvSpPr/>
          <p:nvPr/>
        </p:nvSpPr>
        <p:spPr>
          <a:xfrm>
            <a:off x="741027" y="5134897"/>
            <a:ext cx="3431458" cy="6636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Heelan</dc:creator>
  <cp:lastModifiedBy>Phil Heelan</cp:lastModifiedBy>
  <cp:revision>2</cp:revision>
  <dcterms:created xsi:type="dcterms:W3CDTF">2023-03-14T09:44:41Z</dcterms:created>
  <dcterms:modified xsi:type="dcterms:W3CDTF">2023-07-11T18:56:38Z</dcterms:modified>
</cp:coreProperties>
</file>