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5" d="100"/>
          <a:sy n="25" d="100"/>
        </p:scale>
        <p:origin x="2026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3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2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3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0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8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14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43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A957-A5D4-49B1-99F2-386B1E383C81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7673-7FD3-404F-84BC-D3844BF18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1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 descr="https://i.pinimg.com/originals/55/9f/13/559f13efad618396c7d70a96696cd7d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3" b="31362"/>
          <a:stretch/>
        </p:blipFill>
        <p:spPr bwMode="auto">
          <a:xfrm>
            <a:off x="-9897269" y="0"/>
            <a:ext cx="29700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 descr="https://i.pinimg.com/originals/55/9f/13/559f13efad618396c7d70a96696cd7d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3" b="31362"/>
          <a:stretch/>
        </p:blipFill>
        <p:spPr bwMode="auto">
          <a:xfrm>
            <a:off x="0" y="0"/>
            <a:ext cx="29700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 descr="https://i.pinimg.com/originals/55/9f/13/559f13efad618396c7d70a96696cd7d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3" b="31362"/>
          <a:stretch/>
        </p:blipFill>
        <p:spPr bwMode="auto">
          <a:xfrm>
            <a:off x="-19794538" y="0"/>
            <a:ext cx="29700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Breuer Nachrichtentechnik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Wellm</dc:creator>
  <cp:lastModifiedBy>Philip Wellm</cp:lastModifiedBy>
  <cp:revision>2</cp:revision>
  <cp:lastPrinted>2019-12-03T17:10:12Z</cp:lastPrinted>
  <dcterms:created xsi:type="dcterms:W3CDTF">2019-12-03T16:54:42Z</dcterms:created>
  <dcterms:modified xsi:type="dcterms:W3CDTF">2019-12-03T17:11:02Z</dcterms:modified>
</cp:coreProperties>
</file>