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1" r:id="rId8"/>
    <p:sldId id="262" r:id="rId9"/>
    <p:sldId id="263" r:id="rId10"/>
    <p:sldId id="265" r:id="rId11"/>
    <p:sldId id="272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44420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94826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2411760" y="836712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91581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1987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92392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42798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93204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43609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94015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1399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20029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8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706788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41176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1294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01179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5184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53807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843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53177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02511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704944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54539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04133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68097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087867" y="1059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43275" y="990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75832"/>
            <a:ext cx="2006792" cy="1359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87867" y="1765398"/>
            <a:ext cx="2016223" cy="1363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2491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43275" y="99043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75832"/>
            <a:ext cx="2006792" cy="1359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87867" y="1765398"/>
            <a:ext cx="2016223" cy="1363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8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5291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860032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69" y="11817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84008" y="7088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7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5291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21953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90" y="9402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92914" y="601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030834" y="1475832"/>
            <a:ext cx="4094649" cy="1094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4580376" y="1701826"/>
            <a:ext cx="4026053" cy="1289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6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3010" y="12332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21953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90" y="9402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92914" y="601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030834" y="1475832"/>
            <a:ext cx="4094649" cy="1094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4580376" y="1701826"/>
            <a:ext cx="4026053" cy="1289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7536" y="11851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21953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90" y="9402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92914" y="601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030834" y="1475832"/>
            <a:ext cx="4094649" cy="1094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4580376" y="1701826"/>
            <a:ext cx="4026053" cy="1289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04046" y="6077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607536" y="118518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321953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316416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90" y="94026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192914" y="601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030834" y="1475832"/>
            <a:ext cx="4094649" cy="1094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4580376" y="1701826"/>
            <a:ext cx="4026053" cy="1289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44420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94826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406582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94158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470976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00037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411760" y="836712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91581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1987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92392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42798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93204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43609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94015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1399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20029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8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706788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41176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1294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301179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5184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53807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843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53177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02511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704944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54539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04133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68097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416445" y="1784956"/>
            <a:ext cx="494193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2416445" y="2013120"/>
            <a:ext cx="1003427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06582" y="2282980"/>
            <a:ext cx="2021402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406582" y="2550920"/>
            <a:ext cx="4037626" cy="1673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685516" y="35730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2606572" y="2987963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72" y="2987963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051140" y="3001632"/>
                <a:ext cx="283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40" y="3001632"/>
                <a:ext cx="2835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739" t="-4348" r="-6522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606358" y="300656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58" y="3006561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4135753" y="3017044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753" y="3017044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444" r="-625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27556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77962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237942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77294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302336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83173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24312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747176" y="836712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25123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75528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25934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76340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745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77151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97131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0316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4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89924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24312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34430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8431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4981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3694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86979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3631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85647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88080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37675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87269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1233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247805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78280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3312199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84159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754592" y="1894495"/>
            <a:ext cx="494193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2754592" y="2122659"/>
            <a:ext cx="1003427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744729" y="2392519"/>
            <a:ext cx="2021402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744729" y="2660459"/>
            <a:ext cx="4037626" cy="1673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1512332" y="407707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2398798" y="296651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798" y="2966517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77" t="-4444" r="-6383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843366" y="2980186"/>
                <a:ext cx="283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66" y="2980186"/>
                <a:ext cx="2835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149" t="-4444" r="-6383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3398584" y="298511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84" y="2985115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t="-4444" r="-6383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927979" y="299559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79" y="2995598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750" t="-4348" r="-6250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4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27556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77962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237942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77294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302336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83173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24312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74717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251232" y="836712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75528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25934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76340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745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77151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97131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0316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4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89924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24312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34430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8431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4981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3694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86979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3631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85647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88080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37675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87269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1233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247805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78280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3312199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84159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2237942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2772941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3302336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3831731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267134" y="1827467"/>
            <a:ext cx="494193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267134" y="2055631"/>
            <a:ext cx="1003427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257271" y="2325491"/>
            <a:ext cx="2021402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257271" y="2606923"/>
            <a:ext cx="3791800" cy="1538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1516876" y="458112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feld 121"/>
              <p:cNvSpPr txBox="1"/>
              <p:nvPr/>
            </p:nvSpPr>
            <p:spPr>
              <a:xfrm>
                <a:off x="2425958" y="295882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2" name="Textfeld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58" y="2958829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feld 122"/>
              <p:cNvSpPr txBox="1"/>
              <p:nvPr/>
            </p:nvSpPr>
            <p:spPr>
              <a:xfrm>
                <a:off x="2870526" y="2972498"/>
                <a:ext cx="283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3" name="Textfeld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6" y="2972498"/>
                <a:ext cx="2835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739" t="-4444" r="-6522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feld 123"/>
              <p:cNvSpPr txBox="1"/>
              <p:nvPr/>
            </p:nvSpPr>
            <p:spPr>
              <a:xfrm>
                <a:off x="3425744" y="297742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4" name="Textfeld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44" y="2977427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/>
              <p:cNvSpPr txBox="1"/>
              <p:nvPr/>
            </p:nvSpPr>
            <p:spPr>
              <a:xfrm>
                <a:off x="3955139" y="298791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5" name="Textfeld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139" y="2987910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5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27556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77962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237942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77294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302336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831731" y="328498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24312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74717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251232" y="836712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755288" y="836712"/>
            <a:ext cx="50405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25934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76340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745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77151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97131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0316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4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89924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24312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34430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8431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4981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3694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86979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3631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85647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88080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37675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87269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1233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247805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78280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3312199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841594" y="37890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2237942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2772941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3302336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3831731" y="431781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765181" y="1853856"/>
            <a:ext cx="494193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3765181" y="2082020"/>
            <a:ext cx="1003427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755318" y="2351880"/>
            <a:ext cx="2021402" cy="1518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755318" y="2633312"/>
            <a:ext cx="3791800" cy="1538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1512332" y="508518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2237942" y="481734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772941" y="481734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3302336" y="481734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3831731" y="481734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2444065" y="295235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65" y="2952359"/>
                <a:ext cx="28847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888633" y="2966028"/>
                <a:ext cx="283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33" y="2966028"/>
                <a:ext cx="2835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739" t="-4444" r="-6522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3443851" y="2970957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51" y="2970957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973246" y="2981440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46" y="2981440"/>
                <a:ext cx="2884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t="-4348" r="-638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627556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677962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159791" y="17733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694790" y="17733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224185" y="17733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53580" y="17733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224312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74717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251232" y="836712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755288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259344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763400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7456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5771512" y="83671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397131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7031652" y="5486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49" y="324569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899244" y="24365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2243120" y="1487708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34430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84315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349812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3694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869795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363134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85647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880809" y="14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6376753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872697" y="140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12332" y="1403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2169654" y="227736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704653" y="227736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3234048" y="227736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763443" y="227736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2159791" y="280614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2694790" y="280614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3224185" y="280614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3753580" y="280614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2159791" y="331019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2694790" y="331019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3224185" y="331019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3753580" y="331019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2149928" y="383897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2684927" y="383897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3214322" y="383897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743717" y="383897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7" name="Abgerundetes Rechteck 96"/>
          <p:cNvSpPr/>
          <p:nvPr/>
        </p:nvSpPr>
        <p:spPr>
          <a:xfrm>
            <a:off x="2159791" y="434200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2694790" y="434200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3224185" y="434200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3753580" y="434200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2169654" y="484606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2704653" y="484606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Abgerundetes Rechteck 102"/>
          <p:cNvSpPr/>
          <p:nvPr/>
        </p:nvSpPr>
        <p:spPr>
          <a:xfrm>
            <a:off x="3234048" y="484606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3763443" y="484606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2159791" y="537483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2694790" y="537483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3224185" y="537483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8" name="Abgerundetes Rechteck 107"/>
          <p:cNvSpPr/>
          <p:nvPr/>
        </p:nvSpPr>
        <p:spPr>
          <a:xfrm>
            <a:off x="3753580" y="5374835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2" name="Abgerundetes Rechteck 111"/>
          <p:cNvSpPr/>
          <p:nvPr/>
        </p:nvSpPr>
        <p:spPr>
          <a:xfrm>
            <a:off x="2159791" y="587889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3" name="Abgerundetes Rechteck 112"/>
          <p:cNvSpPr/>
          <p:nvPr/>
        </p:nvSpPr>
        <p:spPr>
          <a:xfrm>
            <a:off x="2694790" y="587889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4" name="Abgerundetes Rechteck 113"/>
          <p:cNvSpPr/>
          <p:nvPr/>
        </p:nvSpPr>
        <p:spPr>
          <a:xfrm>
            <a:off x="3224185" y="587889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3753580" y="5878891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6" name="Abgerundetes Rechteck 115"/>
          <p:cNvSpPr/>
          <p:nvPr/>
        </p:nvSpPr>
        <p:spPr>
          <a:xfrm>
            <a:off x="2149928" y="64076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Abgerundetes Rechteck 116"/>
          <p:cNvSpPr/>
          <p:nvPr/>
        </p:nvSpPr>
        <p:spPr>
          <a:xfrm>
            <a:off x="2684927" y="64076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214322" y="64076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3743717" y="64076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49338" y="177331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09426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598317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60580"/>
            <a:ext cx="2006792" cy="1512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94261" y="1708450"/>
            <a:ext cx="2016223" cy="13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Abgerundetes Rechteck 80"/>
          <p:cNvSpPr/>
          <p:nvPr/>
        </p:nvSpPr>
        <p:spPr>
          <a:xfrm>
            <a:off x="935662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1470661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200005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2529451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945525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1480524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200991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2539314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935662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1470661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00005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2529451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935662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1470661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2000056" y="1926149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529451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925799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3" name="Abgerundetes Rechteck 122"/>
          <p:cNvSpPr/>
          <p:nvPr/>
        </p:nvSpPr>
        <p:spPr>
          <a:xfrm>
            <a:off x="1460798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99019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2519588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6" name="Abgerundetes Rechteck 125"/>
          <p:cNvSpPr/>
          <p:nvPr/>
        </p:nvSpPr>
        <p:spPr>
          <a:xfrm>
            <a:off x="935662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1470661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200005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2529451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945525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1" name="Abgerundetes Rechteck 130"/>
          <p:cNvSpPr/>
          <p:nvPr/>
        </p:nvSpPr>
        <p:spPr>
          <a:xfrm>
            <a:off x="1480524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200991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2539314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4" name="Abgerundetes Rechteck 133"/>
          <p:cNvSpPr/>
          <p:nvPr/>
        </p:nvSpPr>
        <p:spPr>
          <a:xfrm>
            <a:off x="935662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1470661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200005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2529451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935662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9" name="Abgerundetes Rechteck 138"/>
          <p:cNvSpPr/>
          <p:nvPr/>
        </p:nvSpPr>
        <p:spPr>
          <a:xfrm>
            <a:off x="1470661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200005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1" name="Abgerundetes Rechteck 140"/>
          <p:cNvSpPr/>
          <p:nvPr/>
        </p:nvSpPr>
        <p:spPr>
          <a:xfrm>
            <a:off x="2529451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925799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1460798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99019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19588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225209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6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065975" y="10679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598317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60580"/>
            <a:ext cx="2006792" cy="1512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94261" y="1708450"/>
            <a:ext cx="2016223" cy="13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Abgerundetes Rechteck 80"/>
          <p:cNvSpPr/>
          <p:nvPr/>
        </p:nvSpPr>
        <p:spPr>
          <a:xfrm>
            <a:off x="792533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1327532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1856927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2386322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802396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1337395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866790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2396185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792533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1327532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1856927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2386322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792533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1327532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1856927" y="1926149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386322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782670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3" name="Abgerundetes Rechteck 122"/>
          <p:cNvSpPr/>
          <p:nvPr/>
        </p:nvSpPr>
        <p:spPr>
          <a:xfrm>
            <a:off x="1317669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1847064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2376459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6" name="Abgerundetes Rechteck 125"/>
          <p:cNvSpPr/>
          <p:nvPr/>
        </p:nvSpPr>
        <p:spPr>
          <a:xfrm>
            <a:off x="792533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1327532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1856927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2386322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802396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1" name="Abgerundetes Rechteck 130"/>
          <p:cNvSpPr/>
          <p:nvPr/>
        </p:nvSpPr>
        <p:spPr>
          <a:xfrm>
            <a:off x="1337395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2" name="Abgerundetes Rechteck 131"/>
          <p:cNvSpPr/>
          <p:nvPr/>
        </p:nvSpPr>
        <p:spPr>
          <a:xfrm>
            <a:off x="1866790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2396185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4" name="Abgerundetes Rechteck 133"/>
          <p:cNvSpPr/>
          <p:nvPr/>
        </p:nvSpPr>
        <p:spPr>
          <a:xfrm>
            <a:off x="792533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1327532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6" name="Abgerundetes Rechteck 135"/>
          <p:cNvSpPr/>
          <p:nvPr/>
        </p:nvSpPr>
        <p:spPr>
          <a:xfrm>
            <a:off x="1856927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2386322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792533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9" name="Abgerundetes Rechteck 138"/>
          <p:cNvSpPr/>
          <p:nvPr/>
        </p:nvSpPr>
        <p:spPr>
          <a:xfrm>
            <a:off x="1327532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1856927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1" name="Abgerundetes Rechteck 140"/>
          <p:cNvSpPr/>
          <p:nvPr/>
        </p:nvSpPr>
        <p:spPr>
          <a:xfrm>
            <a:off x="2386322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782670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1317669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4" name="Abgerundetes Rechteck 143"/>
          <p:cNvSpPr/>
          <p:nvPr/>
        </p:nvSpPr>
        <p:spPr>
          <a:xfrm>
            <a:off x="1847064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376459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82080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9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8102373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606429" y="612988"/>
            <a:ext cx="504056" cy="5040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6992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73981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5078037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582093" y="612988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086149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590205" y="6129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087867" y="1059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7596336" y="62068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79811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858457" y="3249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54" y="100845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726049" y="199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  <p:sp>
        <p:nvSpPr>
          <p:cNvPr id="4" name="Rechteck 3"/>
          <p:cNvSpPr/>
          <p:nvPr/>
        </p:nvSpPr>
        <p:spPr>
          <a:xfrm>
            <a:off x="4040846" y="1150830"/>
            <a:ext cx="5040560" cy="21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14203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464087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147538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1671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667521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60860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5419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8678535" y="1072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174479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670423" y="107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10058" y="106710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91525" y="1475832"/>
            <a:ext cx="2006792" cy="1359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87867" y="1765398"/>
            <a:ext cx="2016223" cy="1363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bgerundetes Rechteck 81"/>
          <p:cNvSpPr/>
          <p:nvPr/>
        </p:nvSpPr>
        <p:spPr>
          <a:xfrm>
            <a:off x="701636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123663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1766030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295425" y="38926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711499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124649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Abgerundetes Rechteck 87"/>
          <p:cNvSpPr/>
          <p:nvPr/>
        </p:nvSpPr>
        <p:spPr>
          <a:xfrm>
            <a:off x="1775893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2305288" y="89332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01636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123663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1766030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295425" y="142209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01636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123663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766030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2295425" y="1926149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691773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4" name="Abgerundetes Rechteck 123"/>
          <p:cNvSpPr/>
          <p:nvPr/>
        </p:nvSpPr>
        <p:spPr>
          <a:xfrm>
            <a:off x="122677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1756167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85562" y="245492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7" name="Abgerundetes Rechteck 126"/>
          <p:cNvSpPr/>
          <p:nvPr/>
        </p:nvSpPr>
        <p:spPr>
          <a:xfrm>
            <a:off x="701636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8" name="Abgerundetes Rechteck 127"/>
          <p:cNvSpPr/>
          <p:nvPr/>
        </p:nvSpPr>
        <p:spPr>
          <a:xfrm>
            <a:off x="123663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1766030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2295425" y="2957958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711499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1246498" y="3462014"/>
            <a:ext cx="50405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1775893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2305288" y="3462014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701636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" name="Abgerundetes Rechteck 135"/>
          <p:cNvSpPr/>
          <p:nvPr/>
        </p:nvSpPr>
        <p:spPr>
          <a:xfrm>
            <a:off x="123663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766030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2295425" y="3990787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01636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0" name="Abgerundetes Rechteck 139"/>
          <p:cNvSpPr/>
          <p:nvPr/>
        </p:nvSpPr>
        <p:spPr>
          <a:xfrm>
            <a:off x="123663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1766030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2" name="Abgerundetes Rechteck 141"/>
          <p:cNvSpPr/>
          <p:nvPr/>
        </p:nvSpPr>
        <p:spPr>
          <a:xfrm>
            <a:off x="2295425" y="4494843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43" name="Abgerundetes Rechteck 142"/>
          <p:cNvSpPr/>
          <p:nvPr/>
        </p:nvSpPr>
        <p:spPr>
          <a:xfrm>
            <a:off x="691773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4" name="Abgerundetes Rechteck 143"/>
          <p:cNvSpPr/>
          <p:nvPr/>
        </p:nvSpPr>
        <p:spPr>
          <a:xfrm>
            <a:off x="122677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1756167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285562" y="5023616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-8817" y="3892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A[]: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Bildschirmpräsentation (4:3)</PresentationFormat>
  <Paragraphs>859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34</cp:revision>
  <dcterms:created xsi:type="dcterms:W3CDTF">2013-05-16T18:35:49Z</dcterms:created>
  <dcterms:modified xsi:type="dcterms:W3CDTF">2013-05-21T10:16:55Z</dcterms:modified>
</cp:coreProperties>
</file>