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2245-ADD9-4054-A1C8-F42B34EA2D12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776-59C4-481A-985D-FF4A9CE1E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1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2245-ADD9-4054-A1C8-F42B34EA2D12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776-59C4-481A-985D-FF4A9CE1E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69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2245-ADD9-4054-A1C8-F42B34EA2D12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776-59C4-481A-985D-FF4A9CE1E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5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2245-ADD9-4054-A1C8-F42B34EA2D12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776-59C4-481A-985D-FF4A9CE1E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2245-ADD9-4054-A1C8-F42B34EA2D12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776-59C4-481A-985D-FF4A9CE1E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43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2245-ADD9-4054-A1C8-F42B34EA2D12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776-59C4-481A-985D-FF4A9CE1E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83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2245-ADD9-4054-A1C8-F42B34EA2D12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776-59C4-481A-985D-FF4A9CE1E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89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2245-ADD9-4054-A1C8-F42B34EA2D12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776-59C4-481A-985D-FF4A9CE1E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21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2245-ADD9-4054-A1C8-F42B34EA2D12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776-59C4-481A-985D-FF4A9CE1E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7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2245-ADD9-4054-A1C8-F42B34EA2D12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776-59C4-481A-985D-FF4A9CE1E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4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2245-ADD9-4054-A1C8-F42B34EA2D12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776-59C4-481A-985D-FF4A9CE1E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70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2245-ADD9-4054-A1C8-F42B34EA2D12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7776-59C4-481A-985D-FF4A9CE1E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96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780068" y="89623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6315067" y="89623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844462" y="89623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373857" y="89623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789931" y="140029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324930" y="140029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854325" y="140029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7383720" y="140029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780068" y="192906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315067" y="192906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844462" y="192906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7373857" y="192906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5780068" y="243311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6315067" y="243311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6844462" y="243311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7373857" y="243311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770205" y="29618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305204" y="29618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34599" y="29618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7363994" y="29618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5780068" y="346492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6315067" y="346492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6844462" y="346492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7373857" y="346492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789931" y="3968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6324930" y="3968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6854325" y="3968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383720" y="3968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5780068" y="449775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315067" y="449775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6844462" y="449775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7373857" y="449775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5780068" y="5001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6315067" y="5001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6844462" y="5001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7373857" y="5001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5770205" y="553058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6305204" y="553058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834599" y="553058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7363994" y="553058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8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780068" y="89623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6315067" y="89623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844462" y="89623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373857" y="89623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789931" y="140029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324930" y="140029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854325" y="140029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7383720" y="140029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780068" y="192906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315067" y="192906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844462" y="192906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7373857" y="192906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5780068" y="243311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6315067" y="243311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6844462" y="243311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7373857" y="243311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770205" y="29618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305204" y="29618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34599" y="29618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7363994" y="29618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5780068" y="346492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6315067" y="346492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6844462" y="346492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7373857" y="346492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789931" y="3968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6324930" y="3968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6854325" y="3968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383720" y="3968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5780068" y="449775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315067" y="449775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6844462" y="449775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7373857" y="449775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5780068" y="5001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6315067" y="5001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6844462" y="5001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7373857" y="5001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5770205" y="553058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6305204" y="553058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834599" y="553058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7363994" y="553058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channelprosmb.com/images/main_article_images/tesla-k20-ser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6" y="2023295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>
            <a:off x="5271796" y="1148262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5256245" y="1647291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5256245" y="2181091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256245" y="2673544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5256245" y="3218223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5274906" y="5786917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5256245" y="4237756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5256245" y="3746141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5271796" y="5233262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5271796" y="4741647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/>
              <p:cNvSpPr txBox="1"/>
              <p:nvPr/>
            </p:nvSpPr>
            <p:spPr>
              <a:xfrm>
                <a:off x="4901135" y="1009762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35" y="1009762"/>
                <a:ext cx="27328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222" r="-6667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4901135" y="1516528"/>
                <a:ext cx="267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35" y="1516528"/>
                <a:ext cx="26795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727" r="-6818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4901135" y="2031033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35" y="2031033"/>
                <a:ext cx="27328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4901135" y="2537799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35" y="2537799"/>
                <a:ext cx="27328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/>
              <p:cNvSpPr txBox="1"/>
              <p:nvPr/>
            </p:nvSpPr>
            <p:spPr>
              <a:xfrm>
                <a:off x="4901135" y="3075420"/>
                <a:ext cx="266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35" y="3075420"/>
                <a:ext cx="26654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6818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/>
              <p:cNvSpPr txBox="1"/>
              <p:nvPr/>
            </p:nvSpPr>
            <p:spPr>
              <a:xfrm>
                <a:off x="4901135" y="3607641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35" y="3607641"/>
                <a:ext cx="27328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8889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/>
              <p:cNvSpPr txBox="1"/>
              <p:nvPr/>
            </p:nvSpPr>
            <p:spPr>
              <a:xfrm>
                <a:off x="4897149" y="5644114"/>
                <a:ext cx="268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149" y="5644114"/>
                <a:ext cx="2684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0455" r="-9091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/>
              <p:cNvSpPr txBox="1"/>
              <p:nvPr/>
            </p:nvSpPr>
            <p:spPr>
              <a:xfrm>
                <a:off x="4897149" y="5115341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149" y="5115341"/>
                <a:ext cx="27328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feld 62"/>
              <p:cNvSpPr txBox="1"/>
              <p:nvPr/>
            </p:nvSpPr>
            <p:spPr>
              <a:xfrm>
                <a:off x="4897149" y="4654367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149" y="4654367"/>
                <a:ext cx="27328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feld 63"/>
              <p:cNvSpPr txBox="1"/>
              <p:nvPr/>
            </p:nvSpPr>
            <p:spPr>
              <a:xfrm>
                <a:off x="4897149" y="4139862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149" y="4139862"/>
                <a:ext cx="27328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8532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90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Larissa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king savas</dc:creator>
  <cp:lastModifiedBy>king savas</cp:lastModifiedBy>
  <cp:revision>2</cp:revision>
  <dcterms:created xsi:type="dcterms:W3CDTF">2013-05-21T00:35:40Z</dcterms:created>
  <dcterms:modified xsi:type="dcterms:W3CDTF">2013-05-21T00:40:00Z</dcterms:modified>
</cp:coreProperties>
</file>