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21.05.2013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5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21.05.2013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17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21.05.2013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98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21.05.2013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970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21.05.2013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907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21.05.2013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601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21.05.2013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3396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21.05.2013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90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21.05.2013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9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21.05.2013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9318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21.05.2013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240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8F61A-1C6F-4E8D-8532-25A39EDBFDEB}" type="datetimeFigureOut">
              <a:rPr lang="de-DE" smtClean="0"/>
              <a:t>21.05.2013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984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Würfel 8"/>
          <p:cNvSpPr/>
          <p:nvPr/>
        </p:nvSpPr>
        <p:spPr>
          <a:xfrm>
            <a:off x="5182639" y="3733744"/>
            <a:ext cx="648072" cy="159256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Würfel 9"/>
          <p:cNvSpPr/>
          <p:nvPr/>
        </p:nvSpPr>
        <p:spPr>
          <a:xfrm>
            <a:off x="6121949" y="4173810"/>
            <a:ext cx="648072" cy="1116124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Würfel 10"/>
          <p:cNvSpPr/>
          <p:nvPr/>
        </p:nvSpPr>
        <p:spPr>
          <a:xfrm>
            <a:off x="6587835" y="3201702"/>
            <a:ext cx="648072" cy="2088232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Würfel 14"/>
          <p:cNvSpPr/>
          <p:nvPr/>
        </p:nvSpPr>
        <p:spPr>
          <a:xfrm>
            <a:off x="7341754" y="2128466"/>
            <a:ext cx="648072" cy="3140968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Würfel 19"/>
          <p:cNvSpPr/>
          <p:nvPr/>
        </p:nvSpPr>
        <p:spPr>
          <a:xfrm>
            <a:off x="7845810" y="2677146"/>
            <a:ext cx="648072" cy="2592288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Würfel 20"/>
          <p:cNvSpPr/>
          <p:nvPr/>
        </p:nvSpPr>
        <p:spPr>
          <a:xfrm>
            <a:off x="8349866" y="3181202"/>
            <a:ext cx="648072" cy="2088232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Würfel 32"/>
          <p:cNvSpPr/>
          <p:nvPr/>
        </p:nvSpPr>
        <p:spPr>
          <a:xfrm>
            <a:off x="971600" y="3717032"/>
            <a:ext cx="648072" cy="159256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Würfel 33"/>
          <p:cNvSpPr/>
          <p:nvPr/>
        </p:nvSpPr>
        <p:spPr>
          <a:xfrm>
            <a:off x="1484349" y="4173810"/>
            <a:ext cx="648072" cy="1116124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Würfel 34"/>
          <p:cNvSpPr/>
          <p:nvPr/>
        </p:nvSpPr>
        <p:spPr>
          <a:xfrm>
            <a:off x="1466347" y="3220685"/>
            <a:ext cx="648072" cy="2088232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Würfel 36"/>
          <p:cNvSpPr/>
          <p:nvPr/>
        </p:nvSpPr>
        <p:spPr>
          <a:xfrm>
            <a:off x="1970403" y="2176816"/>
            <a:ext cx="648072" cy="3140968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Würfel 38"/>
          <p:cNvSpPr/>
          <p:nvPr/>
        </p:nvSpPr>
        <p:spPr>
          <a:xfrm>
            <a:off x="2493091" y="2734016"/>
            <a:ext cx="648072" cy="2592288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Würfel 40"/>
          <p:cNvSpPr/>
          <p:nvPr/>
        </p:nvSpPr>
        <p:spPr>
          <a:xfrm>
            <a:off x="2988763" y="3238072"/>
            <a:ext cx="648072" cy="2088232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Würfel 41"/>
          <p:cNvSpPr/>
          <p:nvPr/>
        </p:nvSpPr>
        <p:spPr>
          <a:xfrm>
            <a:off x="4037542" y="3747975"/>
            <a:ext cx="642166" cy="1592560"/>
          </a:xfrm>
          <a:prstGeom prst="cube">
            <a:avLst>
              <a:gd name="adj" fmla="val 2639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feld 47"/>
          <p:cNvSpPr txBox="1"/>
          <p:nvPr/>
        </p:nvSpPr>
        <p:spPr>
          <a:xfrm>
            <a:off x="577622" y="404664"/>
            <a:ext cx="1644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MAX AREA = 31</a:t>
            </a:r>
            <a:endParaRPr lang="de-DE" dirty="0"/>
          </a:p>
        </p:txBody>
      </p:sp>
      <p:sp>
        <p:nvSpPr>
          <p:cNvPr id="49" name="Textfeld 48"/>
          <p:cNvSpPr txBox="1"/>
          <p:nvPr/>
        </p:nvSpPr>
        <p:spPr>
          <a:xfrm>
            <a:off x="582043" y="742822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MAX HEIGHT = 10</a:t>
            </a:r>
            <a:endParaRPr lang="de-DE" dirty="0"/>
          </a:p>
        </p:txBody>
      </p:sp>
      <p:sp>
        <p:nvSpPr>
          <p:cNvPr id="50" name="Runde Klammer links 49"/>
          <p:cNvSpPr/>
          <p:nvPr/>
        </p:nvSpPr>
        <p:spPr>
          <a:xfrm>
            <a:off x="638615" y="2178845"/>
            <a:ext cx="150720" cy="3149488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Textfeld 51"/>
          <p:cNvSpPr txBox="1"/>
          <p:nvPr/>
        </p:nvSpPr>
        <p:spPr>
          <a:xfrm>
            <a:off x="152345" y="35142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757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Würfel 8"/>
          <p:cNvSpPr/>
          <p:nvPr/>
        </p:nvSpPr>
        <p:spPr>
          <a:xfrm>
            <a:off x="5182639" y="3733744"/>
            <a:ext cx="648072" cy="1592560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Würfel 9"/>
          <p:cNvSpPr/>
          <p:nvPr/>
        </p:nvSpPr>
        <p:spPr>
          <a:xfrm>
            <a:off x="6121949" y="4173810"/>
            <a:ext cx="648072" cy="1116124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Würfel 10"/>
          <p:cNvSpPr/>
          <p:nvPr/>
        </p:nvSpPr>
        <p:spPr>
          <a:xfrm>
            <a:off x="6587835" y="3201702"/>
            <a:ext cx="648072" cy="208823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Würfel 14"/>
          <p:cNvSpPr/>
          <p:nvPr/>
        </p:nvSpPr>
        <p:spPr>
          <a:xfrm>
            <a:off x="7341754" y="2128466"/>
            <a:ext cx="648072" cy="3140968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Würfel 19"/>
          <p:cNvSpPr/>
          <p:nvPr/>
        </p:nvSpPr>
        <p:spPr>
          <a:xfrm>
            <a:off x="7845810" y="2677146"/>
            <a:ext cx="648072" cy="2592288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Würfel 20"/>
          <p:cNvSpPr/>
          <p:nvPr/>
        </p:nvSpPr>
        <p:spPr>
          <a:xfrm>
            <a:off x="8349866" y="3181202"/>
            <a:ext cx="648072" cy="208823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Würfel 32"/>
          <p:cNvSpPr/>
          <p:nvPr/>
        </p:nvSpPr>
        <p:spPr>
          <a:xfrm>
            <a:off x="971600" y="3717032"/>
            <a:ext cx="648072" cy="159256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Würfel 33"/>
          <p:cNvSpPr/>
          <p:nvPr/>
        </p:nvSpPr>
        <p:spPr>
          <a:xfrm>
            <a:off x="1484349" y="4173810"/>
            <a:ext cx="648072" cy="1116124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Würfel 34"/>
          <p:cNvSpPr/>
          <p:nvPr/>
        </p:nvSpPr>
        <p:spPr>
          <a:xfrm>
            <a:off x="1466347" y="3220685"/>
            <a:ext cx="648072" cy="2088232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Würfel 36"/>
          <p:cNvSpPr/>
          <p:nvPr/>
        </p:nvSpPr>
        <p:spPr>
          <a:xfrm>
            <a:off x="1970403" y="2176816"/>
            <a:ext cx="648072" cy="3140968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Würfel 38"/>
          <p:cNvSpPr/>
          <p:nvPr/>
        </p:nvSpPr>
        <p:spPr>
          <a:xfrm>
            <a:off x="2493091" y="2734016"/>
            <a:ext cx="648072" cy="2592288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Würfel 40"/>
          <p:cNvSpPr/>
          <p:nvPr/>
        </p:nvSpPr>
        <p:spPr>
          <a:xfrm>
            <a:off x="2988763" y="3238072"/>
            <a:ext cx="648072" cy="2088232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Würfel 41"/>
          <p:cNvSpPr/>
          <p:nvPr/>
        </p:nvSpPr>
        <p:spPr>
          <a:xfrm>
            <a:off x="4037542" y="3747975"/>
            <a:ext cx="642166" cy="1592560"/>
          </a:xfrm>
          <a:prstGeom prst="cube">
            <a:avLst>
              <a:gd name="adj" fmla="val 26397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feld 47"/>
          <p:cNvSpPr txBox="1"/>
          <p:nvPr/>
        </p:nvSpPr>
        <p:spPr>
          <a:xfrm>
            <a:off x="577622" y="404664"/>
            <a:ext cx="1644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MAX AREA = 31</a:t>
            </a:r>
            <a:endParaRPr lang="de-DE" dirty="0"/>
          </a:p>
        </p:txBody>
      </p:sp>
      <p:sp>
        <p:nvSpPr>
          <p:cNvPr id="49" name="Textfeld 48"/>
          <p:cNvSpPr txBox="1"/>
          <p:nvPr/>
        </p:nvSpPr>
        <p:spPr>
          <a:xfrm>
            <a:off x="582043" y="742822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MAX HEIGHT = 10</a:t>
            </a:r>
            <a:endParaRPr lang="de-DE" dirty="0"/>
          </a:p>
        </p:txBody>
      </p:sp>
      <p:sp>
        <p:nvSpPr>
          <p:cNvPr id="50" name="Runde Klammer links 49"/>
          <p:cNvSpPr/>
          <p:nvPr/>
        </p:nvSpPr>
        <p:spPr>
          <a:xfrm>
            <a:off x="638615" y="2178845"/>
            <a:ext cx="150720" cy="3149488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Textfeld 51"/>
          <p:cNvSpPr txBox="1"/>
          <p:nvPr/>
        </p:nvSpPr>
        <p:spPr>
          <a:xfrm>
            <a:off x="152345" y="35142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91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Bildschirmpräsentation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5" baseType="lpstr">
      <vt:lpstr>Arial</vt:lpstr>
      <vt:lpstr>Calibri</vt:lpstr>
      <vt:lpstr>Larissa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Mardaus</dc:creator>
  <cp:lastModifiedBy>king savas</cp:lastModifiedBy>
  <cp:revision>16</cp:revision>
  <dcterms:created xsi:type="dcterms:W3CDTF">2013-05-16T18:35:49Z</dcterms:created>
  <dcterms:modified xsi:type="dcterms:W3CDTF">2013-05-21T00:56:04Z</dcterms:modified>
</cp:coreProperties>
</file>