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4" r:id="rId6"/>
    <p:sldId id="259" r:id="rId7"/>
    <p:sldId id="261" r:id="rId8"/>
    <p:sldId id="262" r:id="rId9"/>
    <p:sldId id="263" r:id="rId10"/>
    <p:sldId id="265" r:id="rId11"/>
    <p:sldId id="272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6444208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694826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2411760" y="836712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2915816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419872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923928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42798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4932040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436096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5940152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13995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720029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989" y="324569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7067884" y="2436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2411760" y="1487708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51294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301179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351845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553807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03843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53177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402511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7049449" y="140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654539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6041337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680972" y="140398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8102373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606429" y="612988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6992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573981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5078037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582093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08614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59020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7087867" y="1059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7643275" y="990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5798117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858457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154" y="100845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726049" y="199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4040846" y="1150830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14203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64087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14753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71671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66752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608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565419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8678535" y="1072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817447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7670423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310058" y="106710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591525" y="1475832"/>
            <a:ext cx="2006792" cy="1359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087867" y="1765398"/>
            <a:ext cx="2016223" cy="1363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Abgerundetes Rechteck 81"/>
          <p:cNvSpPr/>
          <p:nvPr/>
        </p:nvSpPr>
        <p:spPr>
          <a:xfrm>
            <a:off x="701636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3" name="Abgerundetes Rechteck 82"/>
          <p:cNvSpPr/>
          <p:nvPr/>
        </p:nvSpPr>
        <p:spPr>
          <a:xfrm>
            <a:off x="123663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4" name="Abgerundetes Rechteck 83"/>
          <p:cNvSpPr/>
          <p:nvPr/>
        </p:nvSpPr>
        <p:spPr>
          <a:xfrm>
            <a:off x="1766030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229542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6" name="Abgerundetes Rechteck 85"/>
          <p:cNvSpPr/>
          <p:nvPr/>
        </p:nvSpPr>
        <p:spPr>
          <a:xfrm>
            <a:off x="711499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124649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1775893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230528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01636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123663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Abgerundetes Rechteck 91"/>
          <p:cNvSpPr/>
          <p:nvPr/>
        </p:nvSpPr>
        <p:spPr>
          <a:xfrm>
            <a:off x="1766030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229542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701636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5" name="Abgerundetes Rechteck 94"/>
          <p:cNvSpPr/>
          <p:nvPr/>
        </p:nvSpPr>
        <p:spPr>
          <a:xfrm>
            <a:off x="123663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766030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229542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Abgerundetes Rechteck 122"/>
          <p:cNvSpPr/>
          <p:nvPr/>
        </p:nvSpPr>
        <p:spPr>
          <a:xfrm>
            <a:off x="691773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4" name="Abgerundetes Rechteck 123"/>
          <p:cNvSpPr/>
          <p:nvPr/>
        </p:nvSpPr>
        <p:spPr>
          <a:xfrm>
            <a:off x="122677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Abgerundetes Rechteck 124"/>
          <p:cNvSpPr/>
          <p:nvPr/>
        </p:nvSpPr>
        <p:spPr>
          <a:xfrm>
            <a:off x="1756167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228556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7" name="Abgerundetes Rechteck 126"/>
          <p:cNvSpPr/>
          <p:nvPr/>
        </p:nvSpPr>
        <p:spPr>
          <a:xfrm>
            <a:off x="701636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8" name="Abgerundetes Rechteck 127"/>
          <p:cNvSpPr/>
          <p:nvPr/>
        </p:nvSpPr>
        <p:spPr>
          <a:xfrm>
            <a:off x="123663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1766030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0" name="Abgerundetes Rechteck 129"/>
          <p:cNvSpPr/>
          <p:nvPr/>
        </p:nvSpPr>
        <p:spPr>
          <a:xfrm>
            <a:off x="229542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1" name="Abgerundetes Rechteck 130"/>
          <p:cNvSpPr/>
          <p:nvPr/>
        </p:nvSpPr>
        <p:spPr>
          <a:xfrm>
            <a:off x="711499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2" name="Abgerundetes Rechteck 131"/>
          <p:cNvSpPr/>
          <p:nvPr/>
        </p:nvSpPr>
        <p:spPr>
          <a:xfrm>
            <a:off x="1246498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3" name="Abgerundetes Rechteck 132"/>
          <p:cNvSpPr/>
          <p:nvPr/>
        </p:nvSpPr>
        <p:spPr>
          <a:xfrm>
            <a:off x="1775893" y="3462014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2305288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5" name="Abgerundetes Rechteck 134"/>
          <p:cNvSpPr/>
          <p:nvPr/>
        </p:nvSpPr>
        <p:spPr>
          <a:xfrm>
            <a:off x="701636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6" name="Abgerundetes Rechteck 135"/>
          <p:cNvSpPr/>
          <p:nvPr/>
        </p:nvSpPr>
        <p:spPr>
          <a:xfrm>
            <a:off x="123663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766030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229542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01636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0" name="Abgerundetes Rechteck 139"/>
          <p:cNvSpPr/>
          <p:nvPr/>
        </p:nvSpPr>
        <p:spPr>
          <a:xfrm>
            <a:off x="123663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1766030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229542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3" name="Abgerundetes Rechteck 142"/>
          <p:cNvSpPr/>
          <p:nvPr/>
        </p:nvSpPr>
        <p:spPr>
          <a:xfrm>
            <a:off x="691773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4" name="Abgerundetes Rechteck 143"/>
          <p:cNvSpPr/>
          <p:nvPr/>
        </p:nvSpPr>
        <p:spPr>
          <a:xfrm>
            <a:off x="122677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1756167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228556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-8817" y="3892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A[]: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8102373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606429" y="612988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6992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573981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5078037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582093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08614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59020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712491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7643275" y="99043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5798117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858457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154" y="100845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726049" y="199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4040846" y="1150830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14203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64087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14753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71671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66752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608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565419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8678535" y="1072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817447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7670423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310058" y="106710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591525" y="1475832"/>
            <a:ext cx="2006792" cy="1359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087867" y="1765398"/>
            <a:ext cx="2016223" cy="1363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Abgerundetes Rechteck 81"/>
          <p:cNvSpPr/>
          <p:nvPr/>
        </p:nvSpPr>
        <p:spPr>
          <a:xfrm>
            <a:off x="701636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3" name="Abgerundetes Rechteck 82"/>
          <p:cNvSpPr/>
          <p:nvPr/>
        </p:nvSpPr>
        <p:spPr>
          <a:xfrm>
            <a:off x="123663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4" name="Abgerundetes Rechteck 83"/>
          <p:cNvSpPr/>
          <p:nvPr/>
        </p:nvSpPr>
        <p:spPr>
          <a:xfrm>
            <a:off x="1766030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229542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6" name="Abgerundetes Rechteck 85"/>
          <p:cNvSpPr/>
          <p:nvPr/>
        </p:nvSpPr>
        <p:spPr>
          <a:xfrm>
            <a:off x="711499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124649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1775893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230528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01636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123663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Abgerundetes Rechteck 91"/>
          <p:cNvSpPr/>
          <p:nvPr/>
        </p:nvSpPr>
        <p:spPr>
          <a:xfrm>
            <a:off x="1766030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229542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701636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5" name="Abgerundetes Rechteck 94"/>
          <p:cNvSpPr/>
          <p:nvPr/>
        </p:nvSpPr>
        <p:spPr>
          <a:xfrm>
            <a:off x="123663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766030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229542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Abgerundetes Rechteck 122"/>
          <p:cNvSpPr/>
          <p:nvPr/>
        </p:nvSpPr>
        <p:spPr>
          <a:xfrm>
            <a:off x="691773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4" name="Abgerundetes Rechteck 123"/>
          <p:cNvSpPr/>
          <p:nvPr/>
        </p:nvSpPr>
        <p:spPr>
          <a:xfrm>
            <a:off x="122677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Abgerundetes Rechteck 124"/>
          <p:cNvSpPr/>
          <p:nvPr/>
        </p:nvSpPr>
        <p:spPr>
          <a:xfrm>
            <a:off x="1756167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228556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7" name="Abgerundetes Rechteck 126"/>
          <p:cNvSpPr/>
          <p:nvPr/>
        </p:nvSpPr>
        <p:spPr>
          <a:xfrm>
            <a:off x="701636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8" name="Abgerundetes Rechteck 127"/>
          <p:cNvSpPr/>
          <p:nvPr/>
        </p:nvSpPr>
        <p:spPr>
          <a:xfrm>
            <a:off x="123663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1766030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0" name="Abgerundetes Rechteck 129"/>
          <p:cNvSpPr/>
          <p:nvPr/>
        </p:nvSpPr>
        <p:spPr>
          <a:xfrm>
            <a:off x="229542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1" name="Abgerundetes Rechteck 130"/>
          <p:cNvSpPr/>
          <p:nvPr/>
        </p:nvSpPr>
        <p:spPr>
          <a:xfrm>
            <a:off x="711499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2" name="Abgerundetes Rechteck 131"/>
          <p:cNvSpPr/>
          <p:nvPr/>
        </p:nvSpPr>
        <p:spPr>
          <a:xfrm>
            <a:off x="1246498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3" name="Abgerundetes Rechteck 132"/>
          <p:cNvSpPr/>
          <p:nvPr/>
        </p:nvSpPr>
        <p:spPr>
          <a:xfrm>
            <a:off x="1775893" y="3462014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2305288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5" name="Abgerundetes Rechteck 134"/>
          <p:cNvSpPr/>
          <p:nvPr/>
        </p:nvSpPr>
        <p:spPr>
          <a:xfrm>
            <a:off x="701636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6" name="Abgerundetes Rechteck 135"/>
          <p:cNvSpPr/>
          <p:nvPr/>
        </p:nvSpPr>
        <p:spPr>
          <a:xfrm>
            <a:off x="123663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766030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229542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01636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0" name="Abgerundetes Rechteck 139"/>
          <p:cNvSpPr/>
          <p:nvPr/>
        </p:nvSpPr>
        <p:spPr>
          <a:xfrm>
            <a:off x="123663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1766030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229542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3" name="Abgerundetes Rechteck 142"/>
          <p:cNvSpPr/>
          <p:nvPr/>
        </p:nvSpPr>
        <p:spPr>
          <a:xfrm>
            <a:off x="691773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4" name="Abgerundetes Rechteck 143"/>
          <p:cNvSpPr/>
          <p:nvPr/>
        </p:nvSpPr>
        <p:spPr>
          <a:xfrm>
            <a:off x="122677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1756167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228556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-8817" y="3892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A[]: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38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8102373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606429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6992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573981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5078037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582093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08614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59020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7104046" y="6077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7605291" y="6077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860032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316416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069" y="118176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184008" y="7088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4040846" y="1150830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14203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64087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14753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71671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66752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608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565419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8678535" y="1072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817447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7670423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310058" y="106710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82" name="Abgerundetes Rechteck 81"/>
          <p:cNvSpPr/>
          <p:nvPr/>
        </p:nvSpPr>
        <p:spPr>
          <a:xfrm>
            <a:off x="701636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3" name="Abgerundetes Rechteck 82"/>
          <p:cNvSpPr/>
          <p:nvPr/>
        </p:nvSpPr>
        <p:spPr>
          <a:xfrm>
            <a:off x="123663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4" name="Abgerundetes Rechteck 83"/>
          <p:cNvSpPr/>
          <p:nvPr/>
        </p:nvSpPr>
        <p:spPr>
          <a:xfrm>
            <a:off x="1766030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229542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6" name="Abgerundetes Rechteck 85"/>
          <p:cNvSpPr/>
          <p:nvPr/>
        </p:nvSpPr>
        <p:spPr>
          <a:xfrm>
            <a:off x="711499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124649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1775893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230528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01636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123663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Abgerundetes Rechteck 91"/>
          <p:cNvSpPr/>
          <p:nvPr/>
        </p:nvSpPr>
        <p:spPr>
          <a:xfrm>
            <a:off x="1766030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229542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701636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5" name="Abgerundetes Rechteck 94"/>
          <p:cNvSpPr/>
          <p:nvPr/>
        </p:nvSpPr>
        <p:spPr>
          <a:xfrm>
            <a:off x="123663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766030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229542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Abgerundetes Rechteck 122"/>
          <p:cNvSpPr/>
          <p:nvPr/>
        </p:nvSpPr>
        <p:spPr>
          <a:xfrm>
            <a:off x="691773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4" name="Abgerundetes Rechteck 123"/>
          <p:cNvSpPr/>
          <p:nvPr/>
        </p:nvSpPr>
        <p:spPr>
          <a:xfrm>
            <a:off x="122677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Abgerundetes Rechteck 124"/>
          <p:cNvSpPr/>
          <p:nvPr/>
        </p:nvSpPr>
        <p:spPr>
          <a:xfrm>
            <a:off x="1756167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228556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7" name="Abgerundetes Rechteck 126"/>
          <p:cNvSpPr/>
          <p:nvPr/>
        </p:nvSpPr>
        <p:spPr>
          <a:xfrm>
            <a:off x="701636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8" name="Abgerundetes Rechteck 127"/>
          <p:cNvSpPr/>
          <p:nvPr/>
        </p:nvSpPr>
        <p:spPr>
          <a:xfrm>
            <a:off x="123663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1766030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0" name="Abgerundetes Rechteck 129"/>
          <p:cNvSpPr/>
          <p:nvPr/>
        </p:nvSpPr>
        <p:spPr>
          <a:xfrm>
            <a:off x="229542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1" name="Abgerundetes Rechteck 130"/>
          <p:cNvSpPr/>
          <p:nvPr/>
        </p:nvSpPr>
        <p:spPr>
          <a:xfrm>
            <a:off x="711499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2" name="Abgerundetes Rechteck 131"/>
          <p:cNvSpPr/>
          <p:nvPr/>
        </p:nvSpPr>
        <p:spPr>
          <a:xfrm>
            <a:off x="1246498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3" name="Abgerundetes Rechteck 132"/>
          <p:cNvSpPr/>
          <p:nvPr/>
        </p:nvSpPr>
        <p:spPr>
          <a:xfrm>
            <a:off x="1775893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2305288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5" name="Abgerundetes Rechteck 134"/>
          <p:cNvSpPr/>
          <p:nvPr/>
        </p:nvSpPr>
        <p:spPr>
          <a:xfrm>
            <a:off x="701636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6" name="Abgerundetes Rechteck 135"/>
          <p:cNvSpPr/>
          <p:nvPr/>
        </p:nvSpPr>
        <p:spPr>
          <a:xfrm>
            <a:off x="123663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766030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229542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01636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0" name="Abgerundetes Rechteck 139"/>
          <p:cNvSpPr/>
          <p:nvPr/>
        </p:nvSpPr>
        <p:spPr>
          <a:xfrm>
            <a:off x="123663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1766030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229542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3" name="Abgerundetes Rechteck 142"/>
          <p:cNvSpPr/>
          <p:nvPr/>
        </p:nvSpPr>
        <p:spPr>
          <a:xfrm>
            <a:off x="691773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4" name="Abgerundetes Rechteck 143"/>
          <p:cNvSpPr/>
          <p:nvPr/>
        </p:nvSpPr>
        <p:spPr>
          <a:xfrm>
            <a:off x="122677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1756167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228556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-8817" y="3892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A[]: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97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8102373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606429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69925" y="612988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573981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5078037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582093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08614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59020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7104046" y="6077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7605291" y="6077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321953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316416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990" y="94026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192914" y="601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4040846" y="1150830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14203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64087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14753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71671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66752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608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565419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8678535" y="1072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817447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7670423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310058" y="106710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82" name="Abgerundetes Rechteck 81"/>
          <p:cNvSpPr/>
          <p:nvPr/>
        </p:nvSpPr>
        <p:spPr>
          <a:xfrm>
            <a:off x="701636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3" name="Abgerundetes Rechteck 82"/>
          <p:cNvSpPr/>
          <p:nvPr/>
        </p:nvSpPr>
        <p:spPr>
          <a:xfrm>
            <a:off x="123663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4" name="Abgerundetes Rechteck 83"/>
          <p:cNvSpPr/>
          <p:nvPr/>
        </p:nvSpPr>
        <p:spPr>
          <a:xfrm>
            <a:off x="1766030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2295425" y="389264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6" name="Abgerundetes Rechteck 85"/>
          <p:cNvSpPr/>
          <p:nvPr/>
        </p:nvSpPr>
        <p:spPr>
          <a:xfrm>
            <a:off x="711499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124649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1775893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230528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01636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123663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Abgerundetes Rechteck 91"/>
          <p:cNvSpPr/>
          <p:nvPr/>
        </p:nvSpPr>
        <p:spPr>
          <a:xfrm>
            <a:off x="1766030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229542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701636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5" name="Abgerundetes Rechteck 94"/>
          <p:cNvSpPr/>
          <p:nvPr/>
        </p:nvSpPr>
        <p:spPr>
          <a:xfrm>
            <a:off x="123663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766030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229542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Abgerundetes Rechteck 122"/>
          <p:cNvSpPr/>
          <p:nvPr/>
        </p:nvSpPr>
        <p:spPr>
          <a:xfrm>
            <a:off x="691773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4" name="Abgerundetes Rechteck 123"/>
          <p:cNvSpPr/>
          <p:nvPr/>
        </p:nvSpPr>
        <p:spPr>
          <a:xfrm>
            <a:off x="122677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Abgerundetes Rechteck 124"/>
          <p:cNvSpPr/>
          <p:nvPr/>
        </p:nvSpPr>
        <p:spPr>
          <a:xfrm>
            <a:off x="1756167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228556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7" name="Abgerundetes Rechteck 126"/>
          <p:cNvSpPr/>
          <p:nvPr/>
        </p:nvSpPr>
        <p:spPr>
          <a:xfrm>
            <a:off x="701636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8" name="Abgerundetes Rechteck 127"/>
          <p:cNvSpPr/>
          <p:nvPr/>
        </p:nvSpPr>
        <p:spPr>
          <a:xfrm>
            <a:off x="123663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1766030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0" name="Abgerundetes Rechteck 129"/>
          <p:cNvSpPr/>
          <p:nvPr/>
        </p:nvSpPr>
        <p:spPr>
          <a:xfrm>
            <a:off x="229542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1" name="Abgerundetes Rechteck 130"/>
          <p:cNvSpPr/>
          <p:nvPr/>
        </p:nvSpPr>
        <p:spPr>
          <a:xfrm>
            <a:off x="711499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2" name="Abgerundetes Rechteck 131"/>
          <p:cNvSpPr/>
          <p:nvPr/>
        </p:nvSpPr>
        <p:spPr>
          <a:xfrm>
            <a:off x="1246498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3" name="Abgerundetes Rechteck 132"/>
          <p:cNvSpPr/>
          <p:nvPr/>
        </p:nvSpPr>
        <p:spPr>
          <a:xfrm>
            <a:off x="1775893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2305288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5" name="Abgerundetes Rechteck 134"/>
          <p:cNvSpPr/>
          <p:nvPr/>
        </p:nvSpPr>
        <p:spPr>
          <a:xfrm>
            <a:off x="701636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6" name="Abgerundetes Rechteck 135"/>
          <p:cNvSpPr/>
          <p:nvPr/>
        </p:nvSpPr>
        <p:spPr>
          <a:xfrm>
            <a:off x="123663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766030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229542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01636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0" name="Abgerundetes Rechteck 139"/>
          <p:cNvSpPr/>
          <p:nvPr/>
        </p:nvSpPr>
        <p:spPr>
          <a:xfrm>
            <a:off x="123663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1766030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229542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3" name="Abgerundetes Rechteck 142"/>
          <p:cNvSpPr/>
          <p:nvPr/>
        </p:nvSpPr>
        <p:spPr>
          <a:xfrm>
            <a:off x="691773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4" name="Abgerundetes Rechteck 143"/>
          <p:cNvSpPr/>
          <p:nvPr/>
        </p:nvSpPr>
        <p:spPr>
          <a:xfrm>
            <a:off x="122677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1756167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228556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-8817" y="3892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A[]:</a:t>
            </a:r>
            <a:endParaRPr lang="de-DE" dirty="0"/>
          </a:p>
        </p:txBody>
      </p:sp>
      <p:sp>
        <p:nvSpPr>
          <p:cNvPr id="69" name="Rechteck 68"/>
          <p:cNvSpPr/>
          <p:nvPr/>
        </p:nvSpPr>
        <p:spPr>
          <a:xfrm>
            <a:off x="4030834" y="1475832"/>
            <a:ext cx="4094649" cy="1094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4580376" y="1701826"/>
            <a:ext cx="4026053" cy="1289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6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8102373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606429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69925" y="612988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573981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5078037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582093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08614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59020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7104046" y="6077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7603010" y="12332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321953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316416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990" y="94026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192914" y="601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4040846" y="1150830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14203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64087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14753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71671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66752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608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565419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8678535" y="1072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817447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7670423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310058" y="106710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82" name="Abgerundetes Rechteck 81"/>
          <p:cNvSpPr/>
          <p:nvPr/>
        </p:nvSpPr>
        <p:spPr>
          <a:xfrm>
            <a:off x="701636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3" name="Abgerundetes Rechteck 82"/>
          <p:cNvSpPr/>
          <p:nvPr/>
        </p:nvSpPr>
        <p:spPr>
          <a:xfrm>
            <a:off x="123663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4" name="Abgerundetes Rechteck 83"/>
          <p:cNvSpPr/>
          <p:nvPr/>
        </p:nvSpPr>
        <p:spPr>
          <a:xfrm>
            <a:off x="1766030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2295425" y="389264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6" name="Abgerundetes Rechteck 85"/>
          <p:cNvSpPr/>
          <p:nvPr/>
        </p:nvSpPr>
        <p:spPr>
          <a:xfrm>
            <a:off x="711499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124649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1775893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230528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01636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123663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Abgerundetes Rechteck 91"/>
          <p:cNvSpPr/>
          <p:nvPr/>
        </p:nvSpPr>
        <p:spPr>
          <a:xfrm>
            <a:off x="1766030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229542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701636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5" name="Abgerundetes Rechteck 94"/>
          <p:cNvSpPr/>
          <p:nvPr/>
        </p:nvSpPr>
        <p:spPr>
          <a:xfrm>
            <a:off x="123663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766030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229542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Abgerundetes Rechteck 122"/>
          <p:cNvSpPr/>
          <p:nvPr/>
        </p:nvSpPr>
        <p:spPr>
          <a:xfrm>
            <a:off x="691773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4" name="Abgerundetes Rechteck 123"/>
          <p:cNvSpPr/>
          <p:nvPr/>
        </p:nvSpPr>
        <p:spPr>
          <a:xfrm>
            <a:off x="122677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Abgerundetes Rechteck 124"/>
          <p:cNvSpPr/>
          <p:nvPr/>
        </p:nvSpPr>
        <p:spPr>
          <a:xfrm>
            <a:off x="1756167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228556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7" name="Abgerundetes Rechteck 126"/>
          <p:cNvSpPr/>
          <p:nvPr/>
        </p:nvSpPr>
        <p:spPr>
          <a:xfrm>
            <a:off x="701636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8" name="Abgerundetes Rechteck 127"/>
          <p:cNvSpPr/>
          <p:nvPr/>
        </p:nvSpPr>
        <p:spPr>
          <a:xfrm>
            <a:off x="123663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1766030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0" name="Abgerundetes Rechteck 129"/>
          <p:cNvSpPr/>
          <p:nvPr/>
        </p:nvSpPr>
        <p:spPr>
          <a:xfrm>
            <a:off x="229542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1" name="Abgerundetes Rechteck 130"/>
          <p:cNvSpPr/>
          <p:nvPr/>
        </p:nvSpPr>
        <p:spPr>
          <a:xfrm>
            <a:off x="711499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2" name="Abgerundetes Rechteck 131"/>
          <p:cNvSpPr/>
          <p:nvPr/>
        </p:nvSpPr>
        <p:spPr>
          <a:xfrm>
            <a:off x="1246498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3" name="Abgerundetes Rechteck 132"/>
          <p:cNvSpPr/>
          <p:nvPr/>
        </p:nvSpPr>
        <p:spPr>
          <a:xfrm>
            <a:off x="1775893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2305288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5" name="Abgerundetes Rechteck 134"/>
          <p:cNvSpPr/>
          <p:nvPr/>
        </p:nvSpPr>
        <p:spPr>
          <a:xfrm>
            <a:off x="701636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6" name="Abgerundetes Rechteck 135"/>
          <p:cNvSpPr/>
          <p:nvPr/>
        </p:nvSpPr>
        <p:spPr>
          <a:xfrm>
            <a:off x="123663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766030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229542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01636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0" name="Abgerundetes Rechteck 139"/>
          <p:cNvSpPr/>
          <p:nvPr/>
        </p:nvSpPr>
        <p:spPr>
          <a:xfrm>
            <a:off x="123663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1766030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229542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3" name="Abgerundetes Rechteck 142"/>
          <p:cNvSpPr/>
          <p:nvPr/>
        </p:nvSpPr>
        <p:spPr>
          <a:xfrm>
            <a:off x="691773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4" name="Abgerundetes Rechteck 143"/>
          <p:cNvSpPr/>
          <p:nvPr/>
        </p:nvSpPr>
        <p:spPr>
          <a:xfrm>
            <a:off x="122677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1756167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228556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-8817" y="3892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A[]:</a:t>
            </a:r>
            <a:endParaRPr lang="de-DE" dirty="0"/>
          </a:p>
        </p:txBody>
      </p:sp>
      <p:sp>
        <p:nvSpPr>
          <p:cNvPr id="69" name="Rechteck 68"/>
          <p:cNvSpPr/>
          <p:nvPr/>
        </p:nvSpPr>
        <p:spPr>
          <a:xfrm>
            <a:off x="4030834" y="1475832"/>
            <a:ext cx="4094649" cy="1094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4580376" y="1701826"/>
            <a:ext cx="4026053" cy="1289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18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8102373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606429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69925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573981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5078037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582093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08614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59020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7104046" y="6077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7607536" y="11851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321953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316416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990" y="94026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192914" y="601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4040846" y="1150830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14203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64087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14753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71671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66752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608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565419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8678535" y="1072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817447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7670423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310058" y="106710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82" name="Abgerundetes Rechteck 81"/>
          <p:cNvSpPr/>
          <p:nvPr/>
        </p:nvSpPr>
        <p:spPr>
          <a:xfrm>
            <a:off x="701636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3" name="Abgerundetes Rechteck 82"/>
          <p:cNvSpPr/>
          <p:nvPr/>
        </p:nvSpPr>
        <p:spPr>
          <a:xfrm>
            <a:off x="123663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4" name="Abgerundetes Rechteck 83"/>
          <p:cNvSpPr/>
          <p:nvPr/>
        </p:nvSpPr>
        <p:spPr>
          <a:xfrm>
            <a:off x="1766030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2295425" y="38926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6" name="Abgerundetes Rechteck 85"/>
          <p:cNvSpPr/>
          <p:nvPr/>
        </p:nvSpPr>
        <p:spPr>
          <a:xfrm>
            <a:off x="711499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124649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1775893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2305288" y="893320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01636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123663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Abgerundetes Rechteck 91"/>
          <p:cNvSpPr/>
          <p:nvPr/>
        </p:nvSpPr>
        <p:spPr>
          <a:xfrm>
            <a:off x="1766030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229542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701636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5" name="Abgerundetes Rechteck 94"/>
          <p:cNvSpPr/>
          <p:nvPr/>
        </p:nvSpPr>
        <p:spPr>
          <a:xfrm>
            <a:off x="123663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766030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229542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Abgerundetes Rechteck 122"/>
          <p:cNvSpPr/>
          <p:nvPr/>
        </p:nvSpPr>
        <p:spPr>
          <a:xfrm>
            <a:off x="691773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4" name="Abgerundetes Rechteck 123"/>
          <p:cNvSpPr/>
          <p:nvPr/>
        </p:nvSpPr>
        <p:spPr>
          <a:xfrm>
            <a:off x="122677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Abgerundetes Rechteck 124"/>
          <p:cNvSpPr/>
          <p:nvPr/>
        </p:nvSpPr>
        <p:spPr>
          <a:xfrm>
            <a:off x="1756167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228556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7" name="Abgerundetes Rechteck 126"/>
          <p:cNvSpPr/>
          <p:nvPr/>
        </p:nvSpPr>
        <p:spPr>
          <a:xfrm>
            <a:off x="701636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8" name="Abgerundetes Rechteck 127"/>
          <p:cNvSpPr/>
          <p:nvPr/>
        </p:nvSpPr>
        <p:spPr>
          <a:xfrm>
            <a:off x="123663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1766030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0" name="Abgerundetes Rechteck 129"/>
          <p:cNvSpPr/>
          <p:nvPr/>
        </p:nvSpPr>
        <p:spPr>
          <a:xfrm>
            <a:off x="229542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1" name="Abgerundetes Rechteck 130"/>
          <p:cNvSpPr/>
          <p:nvPr/>
        </p:nvSpPr>
        <p:spPr>
          <a:xfrm>
            <a:off x="711499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2" name="Abgerundetes Rechteck 131"/>
          <p:cNvSpPr/>
          <p:nvPr/>
        </p:nvSpPr>
        <p:spPr>
          <a:xfrm>
            <a:off x="1246498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3" name="Abgerundetes Rechteck 132"/>
          <p:cNvSpPr/>
          <p:nvPr/>
        </p:nvSpPr>
        <p:spPr>
          <a:xfrm>
            <a:off x="1775893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2305288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5" name="Abgerundetes Rechteck 134"/>
          <p:cNvSpPr/>
          <p:nvPr/>
        </p:nvSpPr>
        <p:spPr>
          <a:xfrm>
            <a:off x="701636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6" name="Abgerundetes Rechteck 135"/>
          <p:cNvSpPr/>
          <p:nvPr/>
        </p:nvSpPr>
        <p:spPr>
          <a:xfrm>
            <a:off x="123663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766030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229542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01636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0" name="Abgerundetes Rechteck 139"/>
          <p:cNvSpPr/>
          <p:nvPr/>
        </p:nvSpPr>
        <p:spPr>
          <a:xfrm>
            <a:off x="123663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1766030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229542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3" name="Abgerundetes Rechteck 142"/>
          <p:cNvSpPr/>
          <p:nvPr/>
        </p:nvSpPr>
        <p:spPr>
          <a:xfrm>
            <a:off x="691773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4" name="Abgerundetes Rechteck 143"/>
          <p:cNvSpPr/>
          <p:nvPr/>
        </p:nvSpPr>
        <p:spPr>
          <a:xfrm>
            <a:off x="122677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1756167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228556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-8817" y="3892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A[]:</a:t>
            </a:r>
            <a:endParaRPr lang="de-DE" dirty="0"/>
          </a:p>
        </p:txBody>
      </p:sp>
      <p:sp>
        <p:nvSpPr>
          <p:cNvPr id="69" name="Rechteck 68"/>
          <p:cNvSpPr/>
          <p:nvPr/>
        </p:nvSpPr>
        <p:spPr>
          <a:xfrm>
            <a:off x="4030834" y="1475832"/>
            <a:ext cx="4094649" cy="1094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4580376" y="1701826"/>
            <a:ext cx="4026053" cy="1289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2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8102373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606429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69925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573981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5078037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582093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08614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59020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7104046" y="6077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7607536" y="118518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321953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316416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990" y="94026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192914" y="601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4040846" y="1150830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14203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64087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14753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71671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66752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608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565419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8678535" y="1072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817447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7670423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310058" y="106710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82" name="Abgerundetes Rechteck 81"/>
          <p:cNvSpPr/>
          <p:nvPr/>
        </p:nvSpPr>
        <p:spPr>
          <a:xfrm>
            <a:off x="701636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3" name="Abgerundetes Rechteck 82"/>
          <p:cNvSpPr/>
          <p:nvPr/>
        </p:nvSpPr>
        <p:spPr>
          <a:xfrm>
            <a:off x="123663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4" name="Abgerundetes Rechteck 83"/>
          <p:cNvSpPr/>
          <p:nvPr/>
        </p:nvSpPr>
        <p:spPr>
          <a:xfrm>
            <a:off x="1766030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2295425" y="38926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6" name="Abgerundetes Rechteck 85"/>
          <p:cNvSpPr/>
          <p:nvPr/>
        </p:nvSpPr>
        <p:spPr>
          <a:xfrm>
            <a:off x="711499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124649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1775893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2305288" y="893320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01636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123663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Abgerundetes Rechteck 91"/>
          <p:cNvSpPr/>
          <p:nvPr/>
        </p:nvSpPr>
        <p:spPr>
          <a:xfrm>
            <a:off x="1766030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229542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701636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5" name="Abgerundetes Rechteck 94"/>
          <p:cNvSpPr/>
          <p:nvPr/>
        </p:nvSpPr>
        <p:spPr>
          <a:xfrm>
            <a:off x="123663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766030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229542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Abgerundetes Rechteck 122"/>
          <p:cNvSpPr/>
          <p:nvPr/>
        </p:nvSpPr>
        <p:spPr>
          <a:xfrm>
            <a:off x="691773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4" name="Abgerundetes Rechteck 123"/>
          <p:cNvSpPr/>
          <p:nvPr/>
        </p:nvSpPr>
        <p:spPr>
          <a:xfrm>
            <a:off x="122677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Abgerundetes Rechteck 124"/>
          <p:cNvSpPr/>
          <p:nvPr/>
        </p:nvSpPr>
        <p:spPr>
          <a:xfrm>
            <a:off x="1756167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228556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7" name="Abgerundetes Rechteck 126"/>
          <p:cNvSpPr/>
          <p:nvPr/>
        </p:nvSpPr>
        <p:spPr>
          <a:xfrm>
            <a:off x="701636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8" name="Abgerundetes Rechteck 127"/>
          <p:cNvSpPr/>
          <p:nvPr/>
        </p:nvSpPr>
        <p:spPr>
          <a:xfrm>
            <a:off x="123663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1766030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0" name="Abgerundetes Rechteck 129"/>
          <p:cNvSpPr/>
          <p:nvPr/>
        </p:nvSpPr>
        <p:spPr>
          <a:xfrm>
            <a:off x="229542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1" name="Abgerundetes Rechteck 130"/>
          <p:cNvSpPr/>
          <p:nvPr/>
        </p:nvSpPr>
        <p:spPr>
          <a:xfrm>
            <a:off x="711499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2" name="Abgerundetes Rechteck 131"/>
          <p:cNvSpPr/>
          <p:nvPr/>
        </p:nvSpPr>
        <p:spPr>
          <a:xfrm>
            <a:off x="1246498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3" name="Abgerundetes Rechteck 132"/>
          <p:cNvSpPr/>
          <p:nvPr/>
        </p:nvSpPr>
        <p:spPr>
          <a:xfrm>
            <a:off x="1775893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2305288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5" name="Abgerundetes Rechteck 134"/>
          <p:cNvSpPr/>
          <p:nvPr/>
        </p:nvSpPr>
        <p:spPr>
          <a:xfrm>
            <a:off x="701636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6" name="Abgerundetes Rechteck 135"/>
          <p:cNvSpPr/>
          <p:nvPr/>
        </p:nvSpPr>
        <p:spPr>
          <a:xfrm>
            <a:off x="123663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766030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229542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01636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0" name="Abgerundetes Rechteck 139"/>
          <p:cNvSpPr/>
          <p:nvPr/>
        </p:nvSpPr>
        <p:spPr>
          <a:xfrm>
            <a:off x="123663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1766030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229542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3" name="Abgerundetes Rechteck 142"/>
          <p:cNvSpPr/>
          <p:nvPr/>
        </p:nvSpPr>
        <p:spPr>
          <a:xfrm>
            <a:off x="691773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4" name="Abgerundetes Rechteck 143"/>
          <p:cNvSpPr/>
          <p:nvPr/>
        </p:nvSpPr>
        <p:spPr>
          <a:xfrm>
            <a:off x="122677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1756167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228556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-8817" y="3892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A[]:</a:t>
            </a:r>
            <a:endParaRPr lang="de-DE" dirty="0"/>
          </a:p>
        </p:txBody>
      </p:sp>
      <p:sp>
        <p:nvSpPr>
          <p:cNvPr id="69" name="Rechteck 68"/>
          <p:cNvSpPr/>
          <p:nvPr/>
        </p:nvSpPr>
        <p:spPr>
          <a:xfrm>
            <a:off x="4030834" y="1475832"/>
            <a:ext cx="4094649" cy="1094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4580376" y="1701826"/>
            <a:ext cx="4026053" cy="1289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4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6444208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694826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406582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2941581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470976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4000371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2411760" y="836712"/>
            <a:ext cx="504056" cy="50405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2915816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419872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923928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42798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4932040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436096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5940152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13995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720029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989" y="324569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7067884" y="2436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2411760" y="1487708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51294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301179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351845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553807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03843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53177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402511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7049449" y="140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654539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6041337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680972" y="140398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2416445" y="1784956"/>
            <a:ext cx="494193" cy="14401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2416445" y="2013120"/>
            <a:ext cx="1003427" cy="1518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2406582" y="2282980"/>
            <a:ext cx="2021402" cy="1518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2406582" y="2550920"/>
            <a:ext cx="4037626" cy="1673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1685516" y="357301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2606572" y="2987963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72" y="2987963"/>
                <a:ext cx="28847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277" t="-4348" r="-638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/>
              <p:cNvSpPr txBox="1"/>
              <p:nvPr/>
            </p:nvSpPr>
            <p:spPr>
              <a:xfrm>
                <a:off x="3051140" y="3001632"/>
                <a:ext cx="2835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40" y="3001632"/>
                <a:ext cx="2835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739" t="-4348" r="-6522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3606358" y="3006561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58" y="3006561"/>
                <a:ext cx="28847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t="-4348" r="-638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/>
              <p:cNvSpPr txBox="1"/>
              <p:nvPr/>
            </p:nvSpPr>
            <p:spPr>
              <a:xfrm>
                <a:off x="4135753" y="3017044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753" y="3017044"/>
                <a:ext cx="28847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750" t="-4444" r="-6250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9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6275568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677962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237942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2772941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302336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831731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2243120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2747176" y="836712"/>
            <a:ext cx="504056" cy="50405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251232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755288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25934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4763400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267456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5771512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397131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703165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349" y="324569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6899244" y="2436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2243120" y="1487708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34430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284315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334981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536943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486979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36313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385647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6880809" y="140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637675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5872697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512332" y="140398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1" name="Abgerundetes Rechteck 40"/>
          <p:cNvSpPr/>
          <p:nvPr/>
        </p:nvSpPr>
        <p:spPr>
          <a:xfrm>
            <a:off x="2247805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782804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3312199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3841594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754592" y="1894495"/>
            <a:ext cx="494193" cy="14401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2754592" y="2122659"/>
            <a:ext cx="1003427" cy="1518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2744729" y="2392519"/>
            <a:ext cx="2021402" cy="1518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2744729" y="2660459"/>
            <a:ext cx="4037626" cy="1673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/>
          <p:cNvCxnSpPr/>
          <p:nvPr/>
        </p:nvCxnSpPr>
        <p:spPr>
          <a:xfrm>
            <a:off x="1512332" y="407707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/>
              <p:cNvSpPr txBox="1"/>
              <p:nvPr/>
            </p:nvSpPr>
            <p:spPr>
              <a:xfrm>
                <a:off x="2398798" y="2966517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798" y="2966517"/>
                <a:ext cx="28847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277" t="-4444" r="-6383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2843366" y="2980186"/>
                <a:ext cx="2835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366" y="2980186"/>
                <a:ext cx="2835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149" t="-4444" r="-6383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/>
              <p:cNvSpPr txBox="1"/>
              <p:nvPr/>
            </p:nvSpPr>
            <p:spPr>
              <a:xfrm>
                <a:off x="3398584" y="2985115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84" y="2985115"/>
                <a:ext cx="28847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t="-4444" r="-6383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feld 59"/>
              <p:cNvSpPr txBox="1"/>
              <p:nvPr/>
            </p:nvSpPr>
            <p:spPr>
              <a:xfrm>
                <a:off x="3927979" y="2995598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979" y="2995598"/>
                <a:ext cx="28847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750" t="-4348" r="-6250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4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6275568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677962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237942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2772941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302336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831731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2243120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2747176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251232" y="836712"/>
            <a:ext cx="504056" cy="50405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755288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25934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4763400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267456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5771512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397131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703165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349" y="324569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6899244" y="2436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2243120" y="1487708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34430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284315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334981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536943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486979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36313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385647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6880809" y="140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637675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5872697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512332" y="140398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1" name="Abgerundetes Rechteck 40"/>
          <p:cNvSpPr/>
          <p:nvPr/>
        </p:nvSpPr>
        <p:spPr>
          <a:xfrm>
            <a:off x="2247805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782804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3312199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3841594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2237942" y="4317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772941" y="4317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3302336" y="4317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3831731" y="4317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267134" y="1827467"/>
            <a:ext cx="494193" cy="14401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3267134" y="2055631"/>
            <a:ext cx="1003427" cy="1518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3257271" y="2325491"/>
            <a:ext cx="2021402" cy="1518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3257271" y="2606923"/>
            <a:ext cx="3791800" cy="1538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/>
          <p:cNvCxnSpPr/>
          <p:nvPr/>
        </p:nvCxnSpPr>
        <p:spPr>
          <a:xfrm>
            <a:off x="1516876" y="458112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feld 121"/>
              <p:cNvSpPr txBox="1"/>
              <p:nvPr/>
            </p:nvSpPr>
            <p:spPr>
              <a:xfrm>
                <a:off x="2425958" y="2958829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2" name="Textfeld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958" y="2958829"/>
                <a:ext cx="28847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277" t="-4348" r="-638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feld 122"/>
              <p:cNvSpPr txBox="1"/>
              <p:nvPr/>
            </p:nvSpPr>
            <p:spPr>
              <a:xfrm>
                <a:off x="2870526" y="2972498"/>
                <a:ext cx="2835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3" name="Textfeld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526" y="2972498"/>
                <a:ext cx="2835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739" t="-4444" r="-6522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feld 123"/>
              <p:cNvSpPr txBox="1"/>
              <p:nvPr/>
            </p:nvSpPr>
            <p:spPr>
              <a:xfrm>
                <a:off x="3425744" y="2977427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4" name="Textfeld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744" y="2977427"/>
                <a:ext cx="28847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t="-4348" r="-638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feld 124"/>
              <p:cNvSpPr txBox="1"/>
              <p:nvPr/>
            </p:nvSpPr>
            <p:spPr>
              <a:xfrm>
                <a:off x="3955139" y="2987910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5" name="Textfeld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139" y="2987910"/>
                <a:ext cx="28847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277" t="-4348" r="-638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5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6275568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677962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237942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2772941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302336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831731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2243120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2747176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251232" y="836712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755288" y="836712"/>
            <a:ext cx="504056" cy="50405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25934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4763400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267456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5771512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397131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703165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349" y="324569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6899244" y="2436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2243120" y="1487708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34430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284315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334981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536943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486979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36313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385647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6880809" y="140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637675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5872697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512332" y="140398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1" name="Abgerundetes Rechteck 40"/>
          <p:cNvSpPr/>
          <p:nvPr/>
        </p:nvSpPr>
        <p:spPr>
          <a:xfrm>
            <a:off x="2247805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782804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3312199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3841594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2237942" y="4317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772941" y="4317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3302336" y="4317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3831731" y="4317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765181" y="1853856"/>
            <a:ext cx="494193" cy="14401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3765181" y="2082020"/>
            <a:ext cx="1003427" cy="1518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3755318" y="2351880"/>
            <a:ext cx="2021402" cy="1518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3755318" y="2633312"/>
            <a:ext cx="3791800" cy="1538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/>
          <p:cNvCxnSpPr/>
          <p:nvPr/>
        </p:nvCxnSpPr>
        <p:spPr>
          <a:xfrm>
            <a:off x="1512332" y="508518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2237942" y="4817345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772941" y="4817345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3302336" y="4817345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3831731" y="4817345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/>
              <p:cNvSpPr txBox="1"/>
              <p:nvPr/>
            </p:nvSpPr>
            <p:spPr>
              <a:xfrm>
                <a:off x="2444065" y="2952359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065" y="2952359"/>
                <a:ext cx="28847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277" t="-4348" r="-638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2888633" y="2966028"/>
                <a:ext cx="2835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633" y="2966028"/>
                <a:ext cx="2835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739" t="-4444" r="-6522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/>
              <p:cNvSpPr txBox="1"/>
              <p:nvPr/>
            </p:nvSpPr>
            <p:spPr>
              <a:xfrm>
                <a:off x="3443851" y="2970957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851" y="2970957"/>
                <a:ext cx="28847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t="-4348" r="-638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feld 59"/>
              <p:cNvSpPr txBox="1"/>
              <p:nvPr/>
            </p:nvSpPr>
            <p:spPr>
              <a:xfrm>
                <a:off x="3973246" y="2981440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46" y="2981440"/>
                <a:ext cx="28847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277" t="-4348" r="-638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5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6275568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677962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159791" y="17733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2694790" y="17733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224185" y="17733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753580" y="17733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2243120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2747176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251232" y="836712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755288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25934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4763400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267456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5771512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397131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703165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349" y="324569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6899244" y="2436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2243120" y="1487708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34430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284315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334981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536943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486979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36313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385647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6880809" y="140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637675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5872697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512332" y="140398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1" name="Abgerundetes Rechteck 40"/>
          <p:cNvSpPr/>
          <p:nvPr/>
        </p:nvSpPr>
        <p:spPr>
          <a:xfrm>
            <a:off x="2169654" y="227736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704653" y="227736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3234048" y="227736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3763443" y="227736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2159791" y="2806141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694790" y="2806141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3224185" y="2806141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3753580" y="2806141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2159791" y="331019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8" name="Abgerundetes Rechteck 57"/>
          <p:cNvSpPr/>
          <p:nvPr/>
        </p:nvSpPr>
        <p:spPr>
          <a:xfrm>
            <a:off x="2694790" y="331019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3224185" y="331019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0" name="Abgerundetes Rechteck 59"/>
          <p:cNvSpPr/>
          <p:nvPr/>
        </p:nvSpPr>
        <p:spPr>
          <a:xfrm>
            <a:off x="3753580" y="331019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Abgerundetes Rechteck 60"/>
          <p:cNvSpPr/>
          <p:nvPr/>
        </p:nvSpPr>
        <p:spPr>
          <a:xfrm>
            <a:off x="2149928" y="383897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2684927" y="383897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3" name="Abgerundetes Rechteck 62"/>
          <p:cNvSpPr/>
          <p:nvPr/>
        </p:nvSpPr>
        <p:spPr>
          <a:xfrm>
            <a:off x="3214322" y="383897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3743717" y="383897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7" name="Abgerundetes Rechteck 96"/>
          <p:cNvSpPr/>
          <p:nvPr/>
        </p:nvSpPr>
        <p:spPr>
          <a:xfrm>
            <a:off x="2159791" y="434200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2694790" y="434200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9" name="Abgerundetes Rechteck 98"/>
          <p:cNvSpPr/>
          <p:nvPr/>
        </p:nvSpPr>
        <p:spPr>
          <a:xfrm>
            <a:off x="3224185" y="434200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Abgerundetes Rechteck 99"/>
          <p:cNvSpPr/>
          <p:nvPr/>
        </p:nvSpPr>
        <p:spPr>
          <a:xfrm>
            <a:off x="3753580" y="434200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Abgerundetes Rechteck 100"/>
          <p:cNvSpPr/>
          <p:nvPr/>
        </p:nvSpPr>
        <p:spPr>
          <a:xfrm>
            <a:off x="2169654" y="484606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02" name="Abgerundetes Rechteck 101"/>
          <p:cNvSpPr/>
          <p:nvPr/>
        </p:nvSpPr>
        <p:spPr>
          <a:xfrm>
            <a:off x="2704653" y="484606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3" name="Abgerundetes Rechteck 102"/>
          <p:cNvSpPr/>
          <p:nvPr/>
        </p:nvSpPr>
        <p:spPr>
          <a:xfrm>
            <a:off x="3234048" y="484606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4" name="Abgerundetes Rechteck 103"/>
          <p:cNvSpPr/>
          <p:nvPr/>
        </p:nvSpPr>
        <p:spPr>
          <a:xfrm>
            <a:off x="3763443" y="484606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Abgerundetes Rechteck 104"/>
          <p:cNvSpPr/>
          <p:nvPr/>
        </p:nvSpPr>
        <p:spPr>
          <a:xfrm>
            <a:off x="2159791" y="5374835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2694790" y="5374835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7" name="Abgerundetes Rechteck 106"/>
          <p:cNvSpPr/>
          <p:nvPr/>
        </p:nvSpPr>
        <p:spPr>
          <a:xfrm>
            <a:off x="3224185" y="5374835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8" name="Abgerundetes Rechteck 107"/>
          <p:cNvSpPr/>
          <p:nvPr/>
        </p:nvSpPr>
        <p:spPr>
          <a:xfrm>
            <a:off x="3753580" y="5374835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2" name="Abgerundetes Rechteck 111"/>
          <p:cNvSpPr/>
          <p:nvPr/>
        </p:nvSpPr>
        <p:spPr>
          <a:xfrm>
            <a:off x="2159791" y="5878891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3" name="Abgerundetes Rechteck 112"/>
          <p:cNvSpPr/>
          <p:nvPr/>
        </p:nvSpPr>
        <p:spPr>
          <a:xfrm>
            <a:off x="2694790" y="5878891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4" name="Abgerundetes Rechteck 113"/>
          <p:cNvSpPr/>
          <p:nvPr/>
        </p:nvSpPr>
        <p:spPr>
          <a:xfrm>
            <a:off x="3224185" y="5878891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5" name="Abgerundetes Rechteck 114"/>
          <p:cNvSpPr/>
          <p:nvPr/>
        </p:nvSpPr>
        <p:spPr>
          <a:xfrm>
            <a:off x="3753580" y="5878891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6" name="Abgerundetes Rechteck 115"/>
          <p:cNvSpPr/>
          <p:nvPr/>
        </p:nvSpPr>
        <p:spPr>
          <a:xfrm>
            <a:off x="2149928" y="64076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7" name="Abgerundetes Rechteck 116"/>
          <p:cNvSpPr/>
          <p:nvPr/>
        </p:nvSpPr>
        <p:spPr>
          <a:xfrm>
            <a:off x="2684927" y="64076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8" name="Abgerundetes Rechteck 117"/>
          <p:cNvSpPr/>
          <p:nvPr/>
        </p:nvSpPr>
        <p:spPr>
          <a:xfrm>
            <a:off x="3214322" y="64076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9" name="Abgerundetes Rechteck 118"/>
          <p:cNvSpPr/>
          <p:nvPr/>
        </p:nvSpPr>
        <p:spPr>
          <a:xfrm>
            <a:off x="3743717" y="64076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449338" y="177331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A[]: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5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8102373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60642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6992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573981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5078037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582093" y="612988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08614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59020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7094261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7598317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5798117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858457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154" y="100845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726049" y="199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4040846" y="1150830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14203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64087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14753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71671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66752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608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565419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8678535" y="1072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817447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7670423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310058" y="106710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591525" y="1460580"/>
            <a:ext cx="2006792" cy="1512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094261" y="1708450"/>
            <a:ext cx="2016223" cy="13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Abgerundetes Rechteck 80"/>
          <p:cNvSpPr/>
          <p:nvPr/>
        </p:nvSpPr>
        <p:spPr>
          <a:xfrm>
            <a:off x="935662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2" name="Abgerundetes Rechteck 81"/>
          <p:cNvSpPr/>
          <p:nvPr/>
        </p:nvSpPr>
        <p:spPr>
          <a:xfrm>
            <a:off x="1470661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3" name="Abgerundetes Rechteck 82"/>
          <p:cNvSpPr/>
          <p:nvPr/>
        </p:nvSpPr>
        <p:spPr>
          <a:xfrm>
            <a:off x="2000056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4" name="Abgerundetes Rechteck 83"/>
          <p:cNvSpPr/>
          <p:nvPr/>
        </p:nvSpPr>
        <p:spPr>
          <a:xfrm>
            <a:off x="2529451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945525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6" name="Abgerundetes Rechteck 85"/>
          <p:cNvSpPr/>
          <p:nvPr/>
        </p:nvSpPr>
        <p:spPr>
          <a:xfrm>
            <a:off x="1480524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2009919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2539314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935662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1470661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2000056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Abgerundetes Rechteck 91"/>
          <p:cNvSpPr/>
          <p:nvPr/>
        </p:nvSpPr>
        <p:spPr>
          <a:xfrm>
            <a:off x="2529451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935662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470661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5" name="Abgerundetes Rechteck 94"/>
          <p:cNvSpPr/>
          <p:nvPr/>
        </p:nvSpPr>
        <p:spPr>
          <a:xfrm>
            <a:off x="2000056" y="1926149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2529451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925799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3" name="Abgerundetes Rechteck 122"/>
          <p:cNvSpPr/>
          <p:nvPr/>
        </p:nvSpPr>
        <p:spPr>
          <a:xfrm>
            <a:off x="1460798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4" name="Abgerundetes Rechteck 123"/>
          <p:cNvSpPr/>
          <p:nvPr/>
        </p:nvSpPr>
        <p:spPr>
          <a:xfrm>
            <a:off x="1990193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Abgerundetes Rechteck 124"/>
          <p:cNvSpPr/>
          <p:nvPr/>
        </p:nvSpPr>
        <p:spPr>
          <a:xfrm>
            <a:off x="2519588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935662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7" name="Abgerundetes Rechteck 126"/>
          <p:cNvSpPr/>
          <p:nvPr/>
        </p:nvSpPr>
        <p:spPr>
          <a:xfrm>
            <a:off x="1470661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8" name="Abgerundetes Rechteck 127"/>
          <p:cNvSpPr/>
          <p:nvPr/>
        </p:nvSpPr>
        <p:spPr>
          <a:xfrm>
            <a:off x="2000056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2529451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0" name="Abgerundetes Rechteck 129"/>
          <p:cNvSpPr/>
          <p:nvPr/>
        </p:nvSpPr>
        <p:spPr>
          <a:xfrm>
            <a:off x="945525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1" name="Abgerundetes Rechteck 130"/>
          <p:cNvSpPr/>
          <p:nvPr/>
        </p:nvSpPr>
        <p:spPr>
          <a:xfrm>
            <a:off x="1480524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2" name="Abgerundetes Rechteck 131"/>
          <p:cNvSpPr/>
          <p:nvPr/>
        </p:nvSpPr>
        <p:spPr>
          <a:xfrm>
            <a:off x="2009919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3" name="Abgerundetes Rechteck 132"/>
          <p:cNvSpPr/>
          <p:nvPr/>
        </p:nvSpPr>
        <p:spPr>
          <a:xfrm>
            <a:off x="2539314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935662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5" name="Abgerundetes Rechteck 134"/>
          <p:cNvSpPr/>
          <p:nvPr/>
        </p:nvSpPr>
        <p:spPr>
          <a:xfrm>
            <a:off x="1470661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6" name="Abgerundetes Rechteck 135"/>
          <p:cNvSpPr/>
          <p:nvPr/>
        </p:nvSpPr>
        <p:spPr>
          <a:xfrm>
            <a:off x="2000056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2529451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935662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1470661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0" name="Abgerundetes Rechteck 139"/>
          <p:cNvSpPr/>
          <p:nvPr/>
        </p:nvSpPr>
        <p:spPr>
          <a:xfrm>
            <a:off x="2000056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2529451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925799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3" name="Abgerundetes Rechteck 142"/>
          <p:cNvSpPr/>
          <p:nvPr/>
        </p:nvSpPr>
        <p:spPr>
          <a:xfrm>
            <a:off x="1460798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4" name="Abgerundetes Rechteck 143"/>
          <p:cNvSpPr/>
          <p:nvPr/>
        </p:nvSpPr>
        <p:spPr>
          <a:xfrm>
            <a:off x="1990193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2519588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225209" y="3892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A[]: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46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8102373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60642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6992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573981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5078037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582093" y="612988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08614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59020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7065975" y="10679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7598317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5798117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858457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154" y="100845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726049" y="199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4040846" y="1150830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14203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64087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14753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71671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66752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608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565419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8678535" y="1072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817447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7670423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310058" y="106710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591525" y="1460580"/>
            <a:ext cx="2006792" cy="1512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094261" y="1708450"/>
            <a:ext cx="2016223" cy="13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Abgerundetes Rechteck 80"/>
          <p:cNvSpPr/>
          <p:nvPr/>
        </p:nvSpPr>
        <p:spPr>
          <a:xfrm>
            <a:off x="792533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2" name="Abgerundetes Rechteck 81"/>
          <p:cNvSpPr/>
          <p:nvPr/>
        </p:nvSpPr>
        <p:spPr>
          <a:xfrm>
            <a:off x="1327532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3" name="Abgerundetes Rechteck 82"/>
          <p:cNvSpPr/>
          <p:nvPr/>
        </p:nvSpPr>
        <p:spPr>
          <a:xfrm>
            <a:off x="1856927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4" name="Abgerundetes Rechteck 83"/>
          <p:cNvSpPr/>
          <p:nvPr/>
        </p:nvSpPr>
        <p:spPr>
          <a:xfrm>
            <a:off x="2386322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802396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6" name="Abgerundetes Rechteck 85"/>
          <p:cNvSpPr/>
          <p:nvPr/>
        </p:nvSpPr>
        <p:spPr>
          <a:xfrm>
            <a:off x="1337395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1866790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2396185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792533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1327532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1856927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Abgerundetes Rechteck 91"/>
          <p:cNvSpPr/>
          <p:nvPr/>
        </p:nvSpPr>
        <p:spPr>
          <a:xfrm>
            <a:off x="2386322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792533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27532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5" name="Abgerundetes Rechteck 94"/>
          <p:cNvSpPr/>
          <p:nvPr/>
        </p:nvSpPr>
        <p:spPr>
          <a:xfrm>
            <a:off x="1856927" y="1926149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2386322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782670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3" name="Abgerundetes Rechteck 122"/>
          <p:cNvSpPr/>
          <p:nvPr/>
        </p:nvSpPr>
        <p:spPr>
          <a:xfrm>
            <a:off x="1317669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4" name="Abgerundetes Rechteck 123"/>
          <p:cNvSpPr/>
          <p:nvPr/>
        </p:nvSpPr>
        <p:spPr>
          <a:xfrm>
            <a:off x="1847064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Abgerundetes Rechteck 124"/>
          <p:cNvSpPr/>
          <p:nvPr/>
        </p:nvSpPr>
        <p:spPr>
          <a:xfrm>
            <a:off x="2376459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792533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7" name="Abgerundetes Rechteck 126"/>
          <p:cNvSpPr/>
          <p:nvPr/>
        </p:nvSpPr>
        <p:spPr>
          <a:xfrm>
            <a:off x="1327532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8" name="Abgerundetes Rechteck 127"/>
          <p:cNvSpPr/>
          <p:nvPr/>
        </p:nvSpPr>
        <p:spPr>
          <a:xfrm>
            <a:off x="1856927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2386322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0" name="Abgerundetes Rechteck 129"/>
          <p:cNvSpPr/>
          <p:nvPr/>
        </p:nvSpPr>
        <p:spPr>
          <a:xfrm>
            <a:off x="802396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1" name="Abgerundetes Rechteck 130"/>
          <p:cNvSpPr/>
          <p:nvPr/>
        </p:nvSpPr>
        <p:spPr>
          <a:xfrm>
            <a:off x="1337395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2" name="Abgerundetes Rechteck 131"/>
          <p:cNvSpPr/>
          <p:nvPr/>
        </p:nvSpPr>
        <p:spPr>
          <a:xfrm>
            <a:off x="1866790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3" name="Abgerundetes Rechteck 132"/>
          <p:cNvSpPr/>
          <p:nvPr/>
        </p:nvSpPr>
        <p:spPr>
          <a:xfrm>
            <a:off x="2396185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792533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5" name="Abgerundetes Rechteck 134"/>
          <p:cNvSpPr/>
          <p:nvPr/>
        </p:nvSpPr>
        <p:spPr>
          <a:xfrm>
            <a:off x="1327532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6" name="Abgerundetes Rechteck 135"/>
          <p:cNvSpPr/>
          <p:nvPr/>
        </p:nvSpPr>
        <p:spPr>
          <a:xfrm>
            <a:off x="1856927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2386322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792533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1327532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0" name="Abgerundetes Rechteck 139"/>
          <p:cNvSpPr/>
          <p:nvPr/>
        </p:nvSpPr>
        <p:spPr>
          <a:xfrm>
            <a:off x="1856927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2386322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782670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3" name="Abgerundetes Rechteck 142"/>
          <p:cNvSpPr/>
          <p:nvPr/>
        </p:nvSpPr>
        <p:spPr>
          <a:xfrm>
            <a:off x="1317669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4" name="Abgerundetes Rechteck 143"/>
          <p:cNvSpPr/>
          <p:nvPr/>
        </p:nvSpPr>
        <p:spPr>
          <a:xfrm>
            <a:off x="1847064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2376459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82080" y="3892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A[]: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59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8102373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606429" y="612988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6992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573981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5078037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582093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08614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59020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7087867" y="1059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7643275" y="990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5798117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858457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154" y="100845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726049" y="199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4040846" y="1150830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14203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64087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14753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71671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66752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608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565419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8678535" y="1072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817447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7670423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310058" y="106710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591525" y="1475832"/>
            <a:ext cx="2006792" cy="1359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087867" y="1765398"/>
            <a:ext cx="2016223" cy="1363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Abgerundetes Rechteck 81"/>
          <p:cNvSpPr/>
          <p:nvPr/>
        </p:nvSpPr>
        <p:spPr>
          <a:xfrm>
            <a:off x="701636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3" name="Abgerundetes Rechteck 82"/>
          <p:cNvSpPr/>
          <p:nvPr/>
        </p:nvSpPr>
        <p:spPr>
          <a:xfrm>
            <a:off x="123663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4" name="Abgerundetes Rechteck 83"/>
          <p:cNvSpPr/>
          <p:nvPr/>
        </p:nvSpPr>
        <p:spPr>
          <a:xfrm>
            <a:off x="1766030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229542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6" name="Abgerundetes Rechteck 85"/>
          <p:cNvSpPr/>
          <p:nvPr/>
        </p:nvSpPr>
        <p:spPr>
          <a:xfrm>
            <a:off x="711499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124649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1775893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230528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01636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123663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Abgerundetes Rechteck 91"/>
          <p:cNvSpPr/>
          <p:nvPr/>
        </p:nvSpPr>
        <p:spPr>
          <a:xfrm>
            <a:off x="1766030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229542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701636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5" name="Abgerundetes Rechteck 94"/>
          <p:cNvSpPr/>
          <p:nvPr/>
        </p:nvSpPr>
        <p:spPr>
          <a:xfrm>
            <a:off x="123663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766030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229542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Abgerundetes Rechteck 122"/>
          <p:cNvSpPr/>
          <p:nvPr/>
        </p:nvSpPr>
        <p:spPr>
          <a:xfrm>
            <a:off x="691773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4" name="Abgerundetes Rechteck 123"/>
          <p:cNvSpPr/>
          <p:nvPr/>
        </p:nvSpPr>
        <p:spPr>
          <a:xfrm>
            <a:off x="122677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Abgerundetes Rechteck 124"/>
          <p:cNvSpPr/>
          <p:nvPr/>
        </p:nvSpPr>
        <p:spPr>
          <a:xfrm>
            <a:off x="1756167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228556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7" name="Abgerundetes Rechteck 126"/>
          <p:cNvSpPr/>
          <p:nvPr/>
        </p:nvSpPr>
        <p:spPr>
          <a:xfrm>
            <a:off x="701636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8" name="Abgerundetes Rechteck 127"/>
          <p:cNvSpPr/>
          <p:nvPr/>
        </p:nvSpPr>
        <p:spPr>
          <a:xfrm>
            <a:off x="123663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1766030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0" name="Abgerundetes Rechteck 129"/>
          <p:cNvSpPr/>
          <p:nvPr/>
        </p:nvSpPr>
        <p:spPr>
          <a:xfrm>
            <a:off x="229542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1" name="Abgerundetes Rechteck 130"/>
          <p:cNvSpPr/>
          <p:nvPr/>
        </p:nvSpPr>
        <p:spPr>
          <a:xfrm>
            <a:off x="711499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2" name="Abgerundetes Rechteck 131"/>
          <p:cNvSpPr/>
          <p:nvPr/>
        </p:nvSpPr>
        <p:spPr>
          <a:xfrm>
            <a:off x="1246498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3" name="Abgerundetes Rechteck 132"/>
          <p:cNvSpPr/>
          <p:nvPr/>
        </p:nvSpPr>
        <p:spPr>
          <a:xfrm>
            <a:off x="1775893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2305288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5" name="Abgerundetes Rechteck 134"/>
          <p:cNvSpPr/>
          <p:nvPr/>
        </p:nvSpPr>
        <p:spPr>
          <a:xfrm>
            <a:off x="701636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6" name="Abgerundetes Rechteck 135"/>
          <p:cNvSpPr/>
          <p:nvPr/>
        </p:nvSpPr>
        <p:spPr>
          <a:xfrm>
            <a:off x="123663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766030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229542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01636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0" name="Abgerundetes Rechteck 139"/>
          <p:cNvSpPr/>
          <p:nvPr/>
        </p:nvSpPr>
        <p:spPr>
          <a:xfrm>
            <a:off x="123663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1766030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229542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3" name="Abgerundetes Rechteck 142"/>
          <p:cNvSpPr/>
          <p:nvPr/>
        </p:nvSpPr>
        <p:spPr>
          <a:xfrm>
            <a:off x="691773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4" name="Abgerundetes Rechteck 143"/>
          <p:cNvSpPr/>
          <p:nvPr/>
        </p:nvSpPr>
        <p:spPr>
          <a:xfrm>
            <a:off x="122677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1756167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228556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-8817" y="3892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A[]: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7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Microsoft Office PowerPoint</Application>
  <PresentationFormat>Bildschirmpräsentation (4:3)</PresentationFormat>
  <Paragraphs>859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king savas</cp:lastModifiedBy>
  <cp:revision>32</cp:revision>
  <dcterms:created xsi:type="dcterms:W3CDTF">2013-05-16T18:35:49Z</dcterms:created>
  <dcterms:modified xsi:type="dcterms:W3CDTF">2013-05-21T00:40:02Z</dcterms:modified>
</cp:coreProperties>
</file>