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20.05.2013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5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20.05.2013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17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20.05.2013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98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20.05.2013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97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20.05.2013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90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20.05.2013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01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20.05.2013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39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20.05.2013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0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20.05.2013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9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20.05.2013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31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20.05.2013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40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8F61A-1C6F-4E8D-8532-25A39EDBFDEB}" type="datetimeFigureOut">
              <a:rPr lang="de-DE" smtClean="0"/>
              <a:t>20.05.2013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84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6660232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7164288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4139952" y="515719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4644008" y="515719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5148064" y="515719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5652120" y="515719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2627784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9" name="Würfel 28"/>
          <p:cNvSpPr/>
          <p:nvPr/>
        </p:nvSpPr>
        <p:spPr>
          <a:xfrm>
            <a:off x="467544" y="3703188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Würfel 29"/>
          <p:cNvSpPr/>
          <p:nvPr/>
        </p:nvSpPr>
        <p:spPr>
          <a:xfrm>
            <a:off x="498713" y="2639836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bgerundetes Rechteck 22"/>
          <p:cNvSpPr/>
          <p:nvPr/>
        </p:nvSpPr>
        <p:spPr>
          <a:xfrm>
            <a:off x="3131840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3635896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4139952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4644008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5148064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5652120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6156176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3378659" y="177281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6389131" y="170080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905" y="1476697"/>
            <a:ext cx="1619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6256723" y="136454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r</a:t>
            </a:r>
            <a:endParaRPr lang="de-DE" i="1" dirty="0" smtClean="0"/>
          </a:p>
        </p:txBody>
      </p:sp>
      <p:sp>
        <p:nvSpPr>
          <p:cNvPr id="4" name="Rechteck 3"/>
          <p:cNvSpPr/>
          <p:nvPr/>
        </p:nvSpPr>
        <p:spPr>
          <a:xfrm>
            <a:off x="2627784" y="2639836"/>
            <a:ext cx="5040560" cy="21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728969" y="25617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3227816" y="25617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3734476" y="25617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5754098" y="25617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5254459" y="25617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4747798" y="25617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4241137" y="25617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7265473" y="25617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6761417" y="25617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6257361" y="25617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1896996" y="2556108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pos</a:t>
            </a:r>
            <a:r>
              <a:rPr lang="de-DE" dirty="0" smtClean="0"/>
              <a:t>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757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6660232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7164288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3169113" y="336410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4724205" y="336409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6293183" y="336409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7859886" y="336410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2627784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9" name="Würfel 28"/>
          <p:cNvSpPr/>
          <p:nvPr/>
        </p:nvSpPr>
        <p:spPr>
          <a:xfrm>
            <a:off x="467544" y="3703188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Würfel 29"/>
          <p:cNvSpPr/>
          <p:nvPr/>
        </p:nvSpPr>
        <p:spPr>
          <a:xfrm>
            <a:off x="498713" y="2639836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bgerundetes Rechteck 22"/>
          <p:cNvSpPr/>
          <p:nvPr/>
        </p:nvSpPr>
        <p:spPr>
          <a:xfrm>
            <a:off x="3131840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3635896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4139952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4644008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5148064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5652120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6156176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4355976" y="170080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7413700" y="170080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013" y="1484784"/>
            <a:ext cx="1619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7281292" y="1372627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r</a:t>
            </a:r>
            <a:endParaRPr lang="de-DE" i="1" dirty="0" smtClean="0"/>
          </a:p>
        </p:txBody>
      </p:sp>
      <p:sp>
        <p:nvSpPr>
          <p:cNvPr id="2" name="Geschweifte Klammer links 1"/>
          <p:cNvSpPr/>
          <p:nvPr/>
        </p:nvSpPr>
        <p:spPr>
          <a:xfrm rot="16200000">
            <a:off x="3157502" y="2320531"/>
            <a:ext cx="504056" cy="1512168"/>
          </a:xfrm>
          <a:prstGeom prst="leftBrace">
            <a:avLst>
              <a:gd name="adj1" fmla="val 8333"/>
              <a:gd name="adj2" fmla="val 494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Geschweifte Klammer links 31"/>
          <p:cNvSpPr/>
          <p:nvPr/>
        </p:nvSpPr>
        <p:spPr>
          <a:xfrm rot="16200000">
            <a:off x="4724205" y="2316504"/>
            <a:ext cx="504056" cy="1512168"/>
          </a:xfrm>
          <a:prstGeom prst="leftBrace">
            <a:avLst>
              <a:gd name="adj1" fmla="val 8333"/>
              <a:gd name="adj2" fmla="val 494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Geschweifte Klammer links 32"/>
          <p:cNvSpPr/>
          <p:nvPr/>
        </p:nvSpPr>
        <p:spPr>
          <a:xfrm rot="16200000">
            <a:off x="6293183" y="2326058"/>
            <a:ext cx="504056" cy="1512168"/>
          </a:xfrm>
          <a:prstGeom prst="leftBrace">
            <a:avLst>
              <a:gd name="adj1" fmla="val 8333"/>
              <a:gd name="adj2" fmla="val 494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Geschweifte Klammer links 33"/>
          <p:cNvSpPr/>
          <p:nvPr/>
        </p:nvSpPr>
        <p:spPr>
          <a:xfrm rot="16200000">
            <a:off x="7859886" y="2333293"/>
            <a:ext cx="504056" cy="1512168"/>
          </a:xfrm>
          <a:prstGeom prst="leftBrace">
            <a:avLst>
              <a:gd name="adj1" fmla="val 8333"/>
              <a:gd name="adj2" fmla="val 494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2661001" y="2538898"/>
            <a:ext cx="5040560" cy="21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Textfeld 47"/>
          <p:cNvSpPr txBox="1"/>
          <p:nvPr/>
        </p:nvSpPr>
        <p:spPr>
          <a:xfrm>
            <a:off x="2762186" y="2460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49" name="Textfeld 48"/>
          <p:cNvSpPr txBox="1"/>
          <p:nvPr/>
        </p:nvSpPr>
        <p:spPr>
          <a:xfrm>
            <a:off x="3261033" y="2460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  <a:endParaRPr lang="de-DE" dirty="0"/>
          </a:p>
        </p:txBody>
      </p:sp>
      <p:sp>
        <p:nvSpPr>
          <p:cNvPr id="50" name="Textfeld 49"/>
          <p:cNvSpPr txBox="1"/>
          <p:nvPr/>
        </p:nvSpPr>
        <p:spPr>
          <a:xfrm>
            <a:off x="3767693" y="2460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endParaRPr lang="de-DE" dirty="0"/>
          </a:p>
        </p:txBody>
      </p:sp>
      <p:sp>
        <p:nvSpPr>
          <p:cNvPr id="51" name="Textfeld 50"/>
          <p:cNvSpPr txBox="1"/>
          <p:nvPr/>
        </p:nvSpPr>
        <p:spPr>
          <a:xfrm>
            <a:off x="5787315" y="2460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52" name="Textfeld 51"/>
          <p:cNvSpPr txBox="1"/>
          <p:nvPr/>
        </p:nvSpPr>
        <p:spPr>
          <a:xfrm>
            <a:off x="5287676" y="2460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53" name="Textfeld 52"/>
          <p:cNvSpPr txBox="1"/>
          <p:nvPr/>
        </p:nvSpPr>
        <p:spPr>
          <a:xfrm>
            <a:off x="4781015" y="2460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  <a:endParaRPr lang="de-DE" dirty="0"/>
          </a:p>
        </p:txBody>
      </p:sp>
      <p:sp>
        <p:nvSpPr>
          <p:cNvPr id="54" name="Textfeld 53"/>
          <p:cNvSpPr txBox="1"/>
          <p:nvPr/>
        </p:nvSpPr>
        <p:spPr>
          <a:xfrm>
            <a:off x="4274354" y="2460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55" name="Textfeld 54"/>
          <p:cNvSpPr txBox="1"/>
          <p:nvPr/>
        </p:nvSpPr>
        <p:spPr>
          <a:xfrm>
            <a:off x="7298690" y="2460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56" name="Textfeld 55"/>
          <p:cNvSpPr txBox="1"/>
          <p:nvPr/>
        </p:nvSpPr>
        <p:spPr>
          <a:xfrm>
            <a:off x="6794634" y="2460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  <a:endParaRPr lang="de-DE" dirty="0"/>
          </a:p>
        </p:txBody>
      </p:sp>
      <p:sp>
        <p:nvSpPr>
          <p:cNvPr id="57" name="Textfeld 56"/>
          <p:cNvSpPr txBox="1"/>
          <p:nvPr/>
        </p:nvSpPr>
        <p:spPr>
          <a:xfrm>
            <a:off x="6290578" y="2460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  <a:endParaRPr lang="de-DE" dirty="0"/>
          </a:p>
        </p:txBody>
      </p:sp>
      <p:sp>
        <p:nvSpPr>
          <p:cNvPr id="58" name="Textfeld 57"/>
          <p:cNvSpPr txBox="1"/>
          <p:nvPr/>
        </p:nvSpPr>
        <p:spPr>
          <a:xfrm>
            <a:off x="1930213" y="2455170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pos</a:t>
            </a:r>
            <a:r>
              <a:rPr lang="de-DE" dirty="0" smtClean="0"/>
              <a:t>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894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6660232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7164288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2610241" y="305002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3114297" y="305338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3618353" y="305002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4143933" y="305338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2627784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9" name="Würfel 28"/>
          <p:cNvSpPr/>
          <p:nvPr/>
        </p:nvSpPr>
        <p:spPr>
          <a:xfrm>
            <a:off x="467544" y="3703188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Würfel 29"/>
          <p:cNvSpPr/>
          <p:nvPr/>
        </p:nvSpPr>
        <p:spPr>
          <a:xfrm>
            <a:off x="498713" y="2639836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bgerundetes Rechteck 22"/>
          <p:cNvSpPr/>
          <p:nvPr/>
        </p:nvSpPr>
        <p:spPr>
          <a:xfrm>
            <a:off x="3131840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3635896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4139952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4644008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5148064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5652120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6156176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4355976" y="170080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7413700" y="170080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013" y="1484784"/>
            <a:ext cx="1619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7281292" y="1372627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r</a:t>
            </a:r>
            <a:endParaRPr lang="de-DE" i="1" dirty="0" smtClean="0"/>
          </a:p>
        </p:txBody>
      </p:sp>
      <p:sp>
        <p:nvSpPr>
          <p:cNvPr id="47" name="Rechteck 46"/>
          <p:cNvSpPr/>
          <p:nvPr/>
        </p:nvSpPr>
        <p:spPr>
          <a:xfrm>
            <a:off x="2661001" y="2538898"/>
            <a:ext cx="5040560" cy="21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Textfeld 47"/>
          <p:cNvSpPr txBox="1"/>
          <p:nvPr/>
        </p:nvSpPr>
        <p:spPr>
          <a:xfrm>
            <a:off x="2762186" y="2460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49" name="Textfeld 48"/>
          <p:cNvSpPr txBox="1"/>
          <p:nvPr/>
        </p:nvSpPr>
        <p:spPr>
          <a:xfrm>
            <a:off x="3261033" y="2460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  <a:endParaRPr lang="de-DE" dirty="0"/>
          </a:p>
        </p:txBody>
      </p:sp>
      <p:sp>
        <p:nvSpPr>
          <p:cNvPr id="50" name="Textfeld 49"/>
          <p:cNvSpPr txBox="1"/>
          <p:nvPr/>
        </p:nvSpPr>
        <p:spPr>
          <a:xfrm>
            <a:off x="3767693" y="2460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endParaRPr lang="de-DE" dirty="0"/>
          </a:p>
        </p:txBody>
      </p:sp>
      <p:sp>
        <p:nvSpPr>
          <p:cNvPr id="51" name="Textfeld 50"/>
          <p:cNvSpPr txBox="1"/>
          <p:nvPr/>
        </p:nvSpPr>
        <p:spPr>
          <a:xfrm>
            <a:off x="5787315" y="2460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52" name="Textfeld 51"/>
          <p:cNvSpPr txBox="1"/>
          <p:nvPr/>
        </p:nvSpPr>
        <p:spPr>
          <a:xfrm>
            <a:off x="5287676" y="2460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53" name="Textfeld 52"/>
          <p:cNvSpPr txBox="1"/>
          <p:nvPr/>
        </p:nvSpPr>
        <p:spPr>
          <a:xfrm>
            <a:off x="4781015" y="2460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  <a:endParaRPr lang="de-DE" dirty="0"/>
          </a:p>
        </p:txBody>
      </p:sp>
      <p:sp>
        <p:nvSpPr>
          <p:cNvPr id="54" name="Textfeld 53"/>
          <p:cNvSpPr txBox="1"/>
          <p:nvPr/>
        </p:nvSpPr>
        <p:spPr>
          <a:xfrm>
            <a:off x="4274354" y="2460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55" name="Textfeld 54"/>
          <p:cNvSpPr txBox="1"/>
          <p:nvPr/>
        </p:nvSpPr>
        <p:spPr>
          <a:xfrm>
            <a:off x="7298690" y="2460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56" name="Textfeld 55"/>
          <p:cNvSpPr txBox="1"/>
          <p:nvPr/>
        </p:nvSpPr>
        <p:spPr>
          <a:xfrm>
            <a:off x="6794634" y="2460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  <a:endParaRPr lang="de-DE" dirty="0"/>
          </a:p>
        </p:txBody>
      </p:sp>
      <p:sp>
        <p:nvSpPr>
          <p:cNvPr id="57" name="Textfeld 56"/>
          <p:cNvSpPr txBox="1"/>
          <p:nvPr/>
        </p:nvSpPr>
        <p:spPr>
          <a:xfrm>
            <a:off x="6290578" y="2460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  <a:endParaRPr lang="de-DE" dirty="0"/>
          </a:p>
        </p:txBody>
      </p:sp>
      <p:sp>
        <p:nvSpPr>
          <p:cNvPr id="58" name="Textfeld 57"/>
          <p:cNvSpPr txBox="1"/>
          <p:nvPr/>
        </p:nvSpPr>
        <p:spPr>
          <a:xfrm>
            <a:off x="1930213" y="2455170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pos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1723426" y="311739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pos</a:t>
            </a:r>
            <a:r>
              <a:rPr lang="de-DE" dirty="0" smtClean="0"/>
              <a:t>/3: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330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6660232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7164288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2610241" y="305002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3114297" y="3053380"/>
            <a:ext cx="504056" cy="50405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3618353" y="3050028"/>
            <a:ext cx="504056" cy="50405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4143933" y="3053380"/>
            <a:ext cx="504056" cy="50405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2627784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9" name="Würfel 28"/>
          <p:cNvSpPr/>
          <p:nvPr/>
        </p:nvSpPr>
        <p:spPr>
          <a:xfrm>
            <a:off x="467544" y="3703188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Würfel 29"/>
          <p:cNvSpPr/>
          <p:nvPr/>
        </p:nvSpPr>
        <p:spPr>
          <a:xfrm>
            <a:off x="498713" y="2639836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bgerundetes Rechteck 22"/>
          <p:cNvSpPr/>
          <p:nvPr/>
        </p:nvSpPr>
        <p:spPr>
          <a:xfrm>
            <a:off x="3131840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3635896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4139952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4644008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5148064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5652120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6156176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4355976" y="170080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7413700" y="170080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013" y="1484784"/>
            <a:ext cx="1619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7281292" y="1372627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r</a:t>
            </a:r>
            <a:endParaRPr lang="de-DE" i="1" dirty="0" smtClean="0"/>
          </a:p>
        </p:txBody>
      </p:sp>
      <p:sp>
        <p:nvSpPr>
          <p:cNvPr id="47" name="Rechteck 46"/>
          <p:cNvSpPr/>
          <p:nvPr/>
        </p:nvSpPr>
        <p:spPr>
          <a:xfrm>
            <a:off x="2661001" y="2538898"/>
            <a:ext cx="5040560" cy="21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Textfeld 47"/>
          <p:cNvSpPr txBox="1"/>
          <p:nvPr/>
        </p:nvSpPr>
        <p:spPr>
          <a:xfrm>
            <a:off x="2762186" y="2460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49" name="Textfeld 48"/>
          <p:cNvSpPr txBox="1"/>
          <p:nvPr/>
        </p:nvSpPr>
        <p:spPr>
          <a:xfrm>
            <a:off x="3261033" y="2460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  <a:endParaRPr lang="de-DE" dirty="0"/>
          </a:p>
        </p:txBody>
      </p:sp>
      <p:sp>
        <p:nvSpPr>
          <p:cNvPr id="50" name="Textfeld 49"/>
          <p:cNvSpPr txBox="1"/>
          <p:nvPr/>
        </p:nvSpPr>
        <p:spPr>
          <a:xfrm>
            <a:off x="3767693" y="2460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endParaRPr lang="de-DE" dirty="0"/>
          </a:p>
        </p:txBody>
      </p:sp>
      <p:sp>
        <p:nvSpPr>
          <p:cNvPr id="51" name="Textfeld 50"/>
          <p:cNvSpPr txBox="1"/>
          <p:nvPr/>
        </p:nvSpPr>
        <p:spPr>
          <a:xfrm>
            <a:off x="5787315" y="2460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52" name="Textfeld 51"/>
          <p:cNvSpPr txBox="1"/>
          <p:nvPr/>
        </p:nvSpPr>
        <p:spPr>
          <a:xfrm>
            <a:off x="5287676" y="2460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53" name="Textfeld 52"/>
          <p:cNvSpPr txBox="1"/>
          <p:nvPr/>
        </p:nvSpPr>
        <p:spPr>
          <a:xfrm>
            <a:off x="4781015" y="2460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  <a:endParaRPr lang="de-DE" dirty="0"/>
          </a:p>
        </p:txBody>
      </p:sp>
      <p:sp>
        <p:nvSpPr>
          <p:cNvPr id="54" name="Textfeld 53"/>
          <p:cNvSpPr txBox="1"/>
          <p:nvPr/>
        </p:nvSpPr>
        <p:spPr>
          <a:xfrm>
            <a:off x="4274354" y="2460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55" name="Textfeld 54"/>
          <p:cNvSpPr txBox="1"/>
          <p:nvPr/>
        </p:nvSpPr>
        <p:spPr>
          <a:xfrm>
            <a:off x="7298690" y="2460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56" name="Textfeld 55"/>
          <p:cNvSpPr txBox="1"/>
          <p:nvPr/>
        </p:nvSpPr>
        <p:spPr>
          <a:xfrm>
            <a:off x="6794634" y="2460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  <a:endParaRPr lang="de-DE" dirty="0"/>
          </a:p>
        </p:txBody>
      </p:sp>
      <p:sp>
        <p:nvSpPr>
          <p:cNvPr id="57" name="Textfeld 56"/>
          <p:cNvSpPr txBox="1"/>
          <p:nvPr/>
        </p:nvSpPr>
        <p:spPr>
          <a:xfrm>
            <a:off x="6290578" y="2460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  <a:endParaRPr lang="de-DE" dirty="0"/>
          </a:p>
        </p:txBody>
      </p:sp>
      <p:sp>
        <p:nvSpPr>
          <p:cNvPr id="58" name="Textfeld 57"/>
          <p:cNvSpPr txBox="1"/>
          <p:nvPr/>
        </p:nvSpPr>
        <p:spPr>
          <a:xfrm>
            <a:off x="1930213" y="2455170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pos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723426" y="311739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pos</a:t>
            </a:r>
            <a:r>
              <a:rPr lang="de-DE" dirty="0" smtClean="0"/>
              <a:t>/3: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487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6660232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7164288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2610241" y="305002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3114297" y="3053380"/>
            <a:ext cx="504056" cy="50405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3618353" y="3050028"/>
            <a:ext cx="504056" cy="50405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4143933" y="3053380"/>
            <a:ext cx="504056" cy="50405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2627784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9" name="Würfel 28"/>
          <p:cNvSpPr/>
          <p:nvPr/>
        </p:nvSpPr>
        <p:spPr>
          <a:xfrm>
            <a:off x="467544" y="3703188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Würfel 29"/>
          <p:cNvSpPr/>
          <p:nvPr/>
        </p:nvSpPr>
        <p:spPr>
          <a:xfrm>
            <a:off x="498713" y="2639836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bgerundetes Rechteck 22"/>
          <p:cNvSpPr/>
          <p:nvPr/>
        </p:nvSpPr>
        <p:spPr>
          <a:xfrm>
            <a:off x="3131840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3635896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4139952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4644008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5148064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5652120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6156176" y="1988840"/>
            <a:ext cx="504056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4355976" y="170080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7413700" y="170080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013" y="1484784"/>
            <a:ext cx="1619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7281292" y="1372627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r</a:t>
            </a:r>
            <a:endParaRPr lang="de-DE" i="1" dirty="0" smtClean="0"/>
          </a:p>
        </p:txBody>
      </p:sp>
      <p:sp>
        <p:nvSpPr>
          <p:cNvPr id="47" name="Rechteck 46"/>
          <p:cNvSpPr/>
          <p:nvPr/>
        </p:nvSpPr>
        <p:spPr>
          <a:xfrm>
            <a:off x="2661001" y="2538898"/>
            <a:ext cx="5040560" cy="21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Textfeld 47"/>
          <p:cNvSpPr txBox="1"/>
          <p:nvPr/>
        </p:nvSpPr>
        <p:spPr>
          <a:xfrm>
            <a:off x="2762186" y="2460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49" name="Textfeld 48"/>
          <p:cNvSpPr txBox="1"/>
          <p:nvPr/>
        </p:nvSpPr>
        <p:spPr>
          <a:xfrm>
            <a:off x="3261033" y="2460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  <a:endParaRPr lang="de-DE" dirty="0"/>
          </a:p>
        </p:txBody>
      </p:sp>
      <p:sp>
        <p:nvSpPr>
          <p:cNvPr id="50" name="Textfeld 49"/>
          <p:cNvSpPr txBox="1"/>
          <p:nvPr/>
        </p:nvSpPr>
        <p:spPr>
          <a:xfrm>
            <a:off x="3767693" y="2460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endParaRPr lang="de-DE" dirty="0"/>
          </a:p>
        </p:txBody>
      </p:sp>
      <p:sp>
        <p:nvSpPr>
          <p:cNvPr id="51" name="Textfeld 50"/>
          <p:cNvSpPr txBox="1"/>
          <p:nvPr/>
        </p:nvSpPr>
        <p:spPr>
          <a:xfrm>
            <a:off x="5787315" y="2460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52" name="Textfeld 51"/>
          <p:cNvSpPr txBox="1"/>
          <p:nvPr/>
        </p:nvSpPr>
        <p:spPr>
          <a:xfrm>
            <a:off x="5287676" y="2460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53" name="Textfeld 52"/>
          <p:cNvSpPr txBox="1"/>
          <p:nvPr/>
        </p:nvSpPr>
        <p:spPr>
          <a:xfrm>
            <a:off x="4781015" y="2460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  <a:endParaRPr lang="de-DE" dirty="0"/>
          </a:p>
        </p:txBody>
      </p:sp>
      <p:sp>
        <p:nvSpPr>
          <p:cNvPr id="54" name="Textfeld 53"/>
          <p:cNvSpPr txBox="1"/>
          <p:nvPr/>
        </p:nvSpPr>
        <p:spPr>
          <a:xfrm>
            <a:off x="4274354" y="2460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55" name="Textfeld 54"/>
          <p:cNvSpPr txBox="1"/>
          <p:nvPr/>
        </p:nvSpPr>
        <p:spPr>
          <a:xfrm>
            <a:off x="7298690" y="2460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56" name="Textfeld 55"/>
          <p:cNvSpPr txBox="1"/>
          <p:nvPr/>
        </p:nvSpPr>
        <p:spPr>
          <a:xfrm>
            <a:off x="6794634" y="2460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  <a:endParaRPr lang="de-DE" dirty="0"/>
          </a:p>
        </p:txBody>
      </p:sp>
      <p:sp>
        <p:nvSpPr>
          <p:cNvPr id="57" name="Textfeld 56"/>
          <p:cNvSpPr txBox="1"/>
          <p:nvPr/>
        </p:nvSpPr>
        <p:spPr>
          <a:xfrm>
            <a:off x="6290578" y="2460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  <a:endParaRPr lang="de-DE" dirty="0"/>
          </a:p>
        </p:txBody>
      </p:sp>
      <p:sp>
        <p:nvSpPr>
          <p:cNvPr id="58" name="Textfeld 57"/>
          <p:cNvSpPr txBox="1"/>
          <p:nvPr/>
        </p:nvSpPr>
        <p:spPr>
          <a:xfrm>
            <a:off x="1930213" y="2455170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pos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723426" y="311739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pos</a:t>
            </a:r>
            <a:r>
              <a:rPr lang="de-DE" dirty="0" smtClean="0"/>
              <a:t>/3: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413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Bildschirmpräsentation (4:3)</PresentationFormat>
  <Paragraphs>133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Calibri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Mardaus</dc:creator>
  <cp:lastModifiedBy>king savas</cp:lastModifiedBy>
  <cp:revision>15</cp:revision>
  <dcterms:created xsi:type="dcterms:W3CDTF">2013-05-16T18:35:49Z</dcterms:created>
  <dcterms:modified xsi:type="dcterms:W3CDTF">2013-05-20T21:34:49Z</dcterms:modified>
</cp:coreProperties>
</file>