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19.05.2013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5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19.05.2013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17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19.05.2013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98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19.05.2013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97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19.05.2013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90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19.05.2013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01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19.05.2013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339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19.05.2013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90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19.05.2013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9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19.05.2013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318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F61A-1C6F-4E8D-8532-25A39EDBFDEB}" type="datetimeFigureOut">
              <a:rPr lang="de-DE" smtClean="0"/>
              <a:t>19.05.2013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40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8F61A-1C6F-4E8D-8532-25A39EDBFDEB}" type="datetimeFigureOut">
              <a:rPr lang="de-DE" smtClean="0"/>
              <a:t>19.05.2013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BC19-4897-4E0B-81D3-E4D229B4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84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3131840" y="515719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3635896" y="515719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4139952" y="515719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Abgerundetes Rechteck 15"/>
          <p:cNvSpPr/>
          <p:nvPr/>
        </p:nvSpPr>
        <p:spPr>
          <a:xfrm>
            <a:off x="4644008" y="515719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5148064" y="515719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5652120" y="515719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6156176" y="5157192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29" name="Würfel 28"/>
          <p:cNvSpPr/>
          <p:nvPr/>
        </p:nvSpPr>
        <p:spPr>
          <a:xfrm>
            <a:off x="467544" y="3703188"/>
            <a:ext cx="648072" cy="63007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Würfel 29"/>
          <p:cNvSpPr/>
          <p:nvPr/>
        </p:nvSpPr>
        <p:spPr>
          <a:xfrm>
            <a:off x="498713" y="2639836"/>
            <a:ext cx="648072" cy="63007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Abgerundetes Rechteck 22"/>
          <p:cNvSpPr/>
          <p:nvPr/>
        </p:nvSpPr>
        <p:spPr>
          <a:xfrm>
            <a:off x="3131840" y="19888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3635896" y="19888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4139952" y="1988840"/>
            <a:ext cx="504056" cy="5040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4644008" y="19888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5148064" y="19888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5652120" y="19888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Abgerundetes Rechteck 30"/>
          <p:cNvSpPr/>
          <p:nvPr/>
        </p:nvSpPr>
        <p:spPr>
          <a:xfrm>
            <a:off x="6156176" y="1988840"/>
            <a:ext cx="50405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3" name="Gerade Verbindung mit Pfeil 2"/>
          <p:cNvCxnSpPr>
            <a:endCxn id="25" idx="0"/>
          </p:cNvCxnSpPr>
          <p:nvPr/>
        </p:nvCxnSpPr>
        <p:spPr>
          <a:xfrm>
            <a:off x="4391980" y="170080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>
            <a:endCxn id="27" idx="0"/>
          </p:cNvCxnSpPr>
          <p:nvPr/>
        </p:nvCxnSpPr>
        <p:spPr>
          <a:xfrm>
            <a:off x="5400092" y="170080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067" y="1443633"/>
            <a:ext cx="1619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5292080" y="140348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r</a:t>
            </a:r>
            <a:endParaRPr lang="de-DE" i="1" dirty="0" smtClean="0"/>
          </a:p>
        </p:txBody>
      </p:sp>
    </p:spTree>
    <p:extLst>
      <p:ext uri="{BB962C8B-B14F-4D97-AF65-F5344CB8AC3E}">
        <p14:creationId xmlns:p14="http://schemas.microsoft.com/office/powerpoint/2010/main" val="409757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Bildschirmpräsentation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Mardaus</dc:creator>
  <cp:lastModifiedBy>Michael Mardaus</cp:lastModifiedBy>
  <cp:revision>10</cp:revision>
  <dcterms:created xsi:type="dcterms:W3CDTF">2013-05-16T18:35:49Z</dcterms:created>
  <dcterms:modified xsi:type="dcterms:W3CDTF">2013-05-19T13:53:42Z</dcterms:modified>
</cp:coreProperties>
</file>